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slideLayouts/slideLayout37.xml" ContentType="application/vnd.openxmlformats-officedocument.presentationml.slideLayout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23.xml" ContentType="application/vnd.openxmlformats-officedocument.presentationml.notesSlide+xml"/>
  <Override PartName="/ppt/slideLayouts/slideLayout4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18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32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3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9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40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41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4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Layouts/slideLayout43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46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47.xml" ContentType="application/vnd.openxmlformats-officedocument.presentationml.slideLayout+xml"/>
  <Override PartName="/ppt/notesSlides/notesSlide36.xml" ContentType="application/vnd.openxmlformats-officedocument.presentationml.notesSlid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Layouts/slideLayout5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Layouts/slideLayout53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54.xml" ContentType="application/vnd.openxmlformats-officedocument.presentationml.slideLayout+xml"/>
  <Override PartName="/ppt/notesSlides/notesSlide33.xml" ContentType="application/vnd.openxmlformats-officedocument.presentationml.notesSlide+xml"/>
  <Override PartName="/ppt/slideLayouts/slideLayout55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56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1" r:id="rId2"/>
    <p:sldMasterId id="2147483743" r:id="rId3"/>
  </p:sldMasterIdLst>
  <p:notesMasterIdLst>
    <p:notesMasterId r:id="rId44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 /><Relationship Id="rId46" Type="http://schemas.openxmlformats.org/officeDocument/2006/relationships/tableStyles" Target="tableStyles.xml" /><Relationship Id="rId4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193834" name="Google Shape;3;n"/>
          <p:cNvSpPr txBox="1"/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89405216" name="Google Shape;4;n"/>
          <p:cNvSpPr txBox="1"/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7082803" name="Google Shape;5;n"/>
          <p:cNvSpPr/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622609" name="Google Shape;6;n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751012" name="Google Shape;7;n"/>
          <p:cNvSpPr txBox="1"/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91651498" name="Google Shape;8;n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169980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6053402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397092" name="Google Shape;2112;p1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24263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82216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VIVIM — 10 Development &amp; Growth Milestones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From First Line of Code to First Dividend Check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*Each milestone is a discrete, demonstrable achievement that de-risks the business, unlocks the next phase, and builds toward the flywheel moment: the first user dividend distribution.*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1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**Foundation: The Sovereign Chat Layer**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core multi-provider chat interface with BYOK (Bring Your Own Key) integration across the initial provider set.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Unified chat UI supporting simultaneous connections to **8+ LLM providers** (OpenAI, Anthropic, Google, Mistral, Meta/Llama, xAI, Perplexity, DeepSeek)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BYOK key management system (secure key storage, rotation, validation)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Provider-agnostic message abstraction layer (the **Universal Mux Layer**)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Basic conversation storage — all chats saved locally and/or in user-controlled cloud storage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End-to-end encryption for conversation data at rest and in transit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Basic model routing: user selects provider per conversation or per message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**table-stakes product** that earns the right to exist. Without a genuinely excellent multi-provider chat experience, nothing else matters. This milestone proves we can abstract across providers cleanly and that users prefer a unified home over juggling tabs.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Functional BYOK connections across all target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Sub-200ms routing overhead (provider selection → first token)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All conversations stored in user-sovereign data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**Private alpha with 500+ testers**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Core retention signal: **&gt;60% weekly return rate** among alpha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Providers integrated | 8+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Alpha users | 500+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Weekly retention (W1) | &gt;60%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providers used per user | &gt;2.5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conversations/week/user | &gt;10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1–3**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**Atomic Chat Units: Ownership as a Primitive**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foundational data architecture that makes every conversation (and conversation fragment) an **owned, portable, composable object** — the Atomic Chat Unit (ACU).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ACU data schema: each unit contains message content, metadata, authorship, provider origin, timestamps, and permissions state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**Verifiable provenance ledger**: cryptographic hashing for tamper-proof ownership and attribution records (implementation-flexible: on-chain anchoring or equivalent cryptographic audit trail)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Conversation export in open, interoperable formats (JSON, Markdown, structured archives)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Import pipeline: ingest existing conversation history from major providers (ChatGPT export, Claude export, etc.)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Granular permissions model: private / shared / public / training-eligible — set at the ACU level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User-facing data dashboard: see everything you own, when it was created, where it lives, and what permissions it carries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**technical and philosophical foundation** of VIVIM's entire value proposition. Without true, verifiable ownership at the data level, "sovereignty" is just marketing. The ACU is what makes conversations **portable, composable, attributable, and eventually monetizable.** It also creates the audit trail required for consent-verified model training — our future legal superpower.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ACU schema finalized and implemented across all stored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Provenance verification functional (any ACU can be cryptographically verified for authorship and integrity)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Successful bulk import from at least 4 major provider export formats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can export their entire library at any time in open formats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Permissions model live: users can tag ACUs as private, shared, or training-eligible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ACUs created (cumulative) | 100K+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Successful imports from external providers | 5,000+ user libraries imported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completion rate | 100% (any user can export at any time)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per active user | &gt;50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3–5**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1 (core chat layer must be functional)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3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**Fork / Mux / Remux: Composable Intelligence**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conversation operations layer — the ability to **branch, merge, splice, and recompose** conversations and conversation fragments across providers and contexts.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**Fork**: Branch any conversation (or ACU fragment) into a new thread — optionally switching provider mid-stream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**Mux**: Select and combine the best segments from multiple conversations into a single new thread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**Remux**: Recompose ACU fragments into entirely new artifacts — new prompts, documents, summaries, or conversation starters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Full **attribution chain**: every fork/mux/remux operation preserves the lineage of its source ACUs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Visual conversation graph: users can see the branching/merging history of any thread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Template creation: save a muxed/remuxed conversation structure as a reusable template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what separates VIVIM from every chat aggregator on the market. **No other tool treats conversations as composable objects.** Fork/mux/remux turns linear chat logs into modular building blocks — the equivalent of version control for thought. This is also the feature set that makes the social layer (Milestone 5) powerful: you can't remix what you can't compose.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Fork, mux, and remux operations functional across all supported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Attribution chain intact through multi-level operations (fork of a fork, mux of a remux, etc.)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can create and save reusable templates from composed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**Feature adoption: &gt;30% of active users use at least one compose operation per week**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Fork operations / week | 5,000+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Mux/Remux operations / week | 2,000+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Templates created | 500+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using compose features weekly | &gt;30%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Cross-provider compose rate (fork into different model) | &gt;40% of forks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5–7**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2 (ACU architecture required for composability and attribution)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**The Context Engine: Your Second Brain, v1**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dynamic, persistent memory layer that transforms stored conversations into **active, retrievable, contextual intelligence** — automatically surfaced at the right moment.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**Memory Graph**: a structured, evolving knowledge graph built from user conversations — entities, topics, projects, preferences, people, decisions, and patterns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**Dynamic Context Injection**: before each conversation turn, VIVIM assembles a relevant context payload from the memory graph and injects it into the prompt — without user intervention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Context assembly logic based on **WHO / WHAT / WHEN / WHERE** dimensions: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WHO: user identity, collaborators mentioned, audience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WHAT: active projects, current domain, recent topics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WHEN: temporal relevance — deadlines, recency, project phase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WHERE: workspace context, device, application domain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User-facing memory controls: review what VIVIM "remembers," correct or delete memory entries, set memory boundaries per project or topic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**Cross-provider continuity**: context assembled from Claude conversations surfaces when talking to GPT, and vice versa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**core retention driver** and the primary reason users stay. A working context engine means VIVIM gets meaningfully better the more you use it — creating **compounding switching costs.** It also generates the "second brain" experience that no single-provider chat tool can replicate, because it synthesizes memory *across* all providers.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Memory graph operational with automated entity/topic extraction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Context injection reduces average prompt length by &gt;25% (users explain less)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Cross-provider memory continuity demonstrated (information from Provider A surfaces in Provider B conversations)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report measurably better AI responses compared to native provider interfaces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**Retention uplift: users with active context engine show &gt;2x 30-day retention vs. users without**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Memory graph entities per active user | &gt;200 (after 30 days)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injection rate (% of conversations with auto-context) | &gt;70%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User-reported response quality improvement | &gt;40% report "noticeably better"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(context engine users) | &gt;65%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(non-context users) | baseline ~30%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Prompt length reduction (avg.) | &gt;25%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6–9**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1–2 (requires stored ACUs with metadata for graph construction)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5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**The Social Layer: Instagram for AI Conversations**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social network layer — profiles, publishing, following, discovery, and remixing of AI conversations as **living, attributable social objects.**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**User profiles**: public identity built around the quality of your AI-augmented thinking — bio, published conversations, follower/following counts, domain tags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**Publishing**: share entire conversations or curated ACU fragments as public or semi-public posts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**Following**: follow users whose AI workflows you admire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**Discovery feed**: algorithmic and chronological feeds surfacing the most useful, novel, and popular conversation posts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**Remix (Social Fork)**: fork any public conversation into your own workspace — attribution to original author preserved and visible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**Reactions + commentary**: lightweight engagement layer (not full comments — focused on signal, not noise)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Privacy controls: granular settings per post (public / followers-only / unlisted / private)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**Trending**: surface viral prompts, reasoning chains, and conversation architectures across the network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social layer is the **primary organic growth engine.** It creates network effects (every user who shares makes the platform more valuable), drives discovery (new users find VIVIM through shared conversations), and establishes **culture** (AI thinking as a publishable, followable, remixable practice). It also directly increases the pool of high-quality content available for future opt-in contribution.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Profiles, publishing, following, and remix all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Discovery feed operational with basic relevance ranking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**&gt;15% of active users publish at least one conversation per month**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**Viral coefficient: each published conversation generates &gt;0.3 new user signups on average**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First "power creators" emerge — users with &gt;1,000 followers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Monthly active publishers | &gt;15% of MAU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remixes per public post | &gt;2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Viral coefficient (per published post) | &gt;0.3 new signups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Follower graph density (avg. follows per user) | &gt;8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Users with &gt;1K followers | 50+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Organic signup rate from shared content | &gt;25% of new signups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8–11**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2–3 (ACUs + composability required for publishing and remixing)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6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**Consent &amp; Contribution Framework: The Trust Architecture**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complete consent, privacy, and data contribution infrastructure — the legal, technical, and UX foundation that makes opt-in training contribution safe, transparent, and trustworthy.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**Consent UX**: clear, intuitive opt-in flow — users explicitly select which ACUs (conversations, fragments, projects) they want to contribute for training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**Granularity controls**: contribute at the level of individual conversation, thread segment, project folder, or domain category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**Automated PII pipeline**: multi-stage sensitive data detection and stripping — names, emails, addresses, financial data, health information, proprietary content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**Anonymization layer**: contributed data is de-identified before entering the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**User-side review**: before final submission, users see exactly what will be shared and can edit/redact/withdraw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**Audit trail**: every contribution is logged with timestamp, consent version, scope, and revocation status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**Revocation mechanism**: users can withdraw contributed ACUs from future training runs at any time (removed from pipeline; not retroactively unlearned from already-trained models, disclosed clearly)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**Legal framework**: Terms of Contribution (separate from general ToS), clear IP assignment for training use, transparent revenue-sharing terms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**Contribution quality scoring (v1)**: initial heuristics for evaluating contribution value — depth, domain, uniqueness, conversation complexity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**Trust is the entire business.** If users don't trust the contribution framework, the flywheel never spins. This milestone is about building the most transparent, user-respecting data contribution system ever created — and being able to prove it to users, regulators, and enterprise customers. The quality scoring system also begins to solve the "junk data" problem before it starts.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End-to-end contribution flow functional (select → review → consent → submit → audit)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PII detection pipeline achieves &gt;99% recall on standard PII categories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Revocation mechanism functional and verified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Legal framework reviewed and approved by external privacy counsel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 trust signal: **&gt;70% of users who view the contribution flow rate it as "clear and trustworthy" in survey**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**Initial opt-in rate: &gt;20% of eligible users contribute at least one ACU within first 30 days of framework launch**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(within 30 days of launch) | &gt;20%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detection recall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trust rating (post-flow survey) | &gt;70% "clear and trustworthy"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contributed per opted-in user | &gt;25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Revocation rate (users who opt in then withdraw) | &lt;5%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Legal/compliance review | Complete, externally validated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10–13**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2 (ACU architecture, permissions model, provenance ledger)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**Scale: 100K Active Users &amp; Contribution Critical Mass**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a **growth milestone**, not a feature milestone. The goal is to reach **100,000 monthly active users** with a meaningful and growing percentage opting in to data contribution — creating a training dataset of sufficient scale and quality to train commercially viable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Growth Strategy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**Organic / social-first**: published conversations drive discovery and signups (Milestone 5 network effects)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**Creator partnerships**: onboard 50–100 high-profile AI creators / thought leaders who publish workflows and build audiences on VIVIM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**Community-led growth**: domain-specific communities (AI engineers, legal professionals, medical researchers, educators, writers) seeded with curated conversation libraries and templates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**Referral incentives**: users who refer contributors receive a small dividend multiplier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**Content marketing**: "best AI conversations of the week" editorial curation — shareable, linkable, indexable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**Strategic integrations**: browser extension, API connectors, and import tools that reduce onboarding friction to near-zero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Contribution Scaling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Targeted campaigns to increase opt-in rate from initial ~20% toward **30–40%**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Domain-specific contribution drives (e.g., "Legal AI Conversations Week" — higher dividend weight for expert-domain contributions during the campaign)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Contribution leaderboards and recognition (non-monetary status signals alongside financial dividend)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**The dataset is the business.** Without sufficient scale and quality of contributed data, VIVIM cannot train commercially competitive models. This milestone proves that the consent-first, compensated contribution model actually works at scale — that users will share high-quality data when the incentives and trust are right.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**100K monthly active users**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**30K+ opted-in contributors** (30%+ opt-in rate)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**2M+ contributed ACUs** in the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Domain diversity: contributions spanning &gt;20 distinct professional/creative domains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Contribution quality distribution: &gt;40% of contributed ACUs score "high quality" on internal rubric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Organic growth rate: &gt;40% of new signups from social/referral (not paid)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Monthly active users (MAU) | 100K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Opted-in contributors | 30K+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Contributed ACUs (cumulative) | 2M+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| &gt;30%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Organic signup share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Domain diversity | &gt;20 distinct domains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High-quality contribution rate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(overall) | &gt;45%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(context engine users) | &gt;65%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12–15**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1–6 (full product + consent framework must be live)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8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Model Training: The Dataset Comes Alive**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model training infrastructure and the **first VIVIM-trained proprietary model** — built exclusively on consented, contributed, provenance-verified human-AI interaction data.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**Training data pipeline**: automated flow from contributed ACU pool → cleaning → deduplication → quality filtering → formatting → training-ready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**Quality filtering layer**: multi-stage curation — removes low-quality, repetitive, or potentially harmful content; weights high-value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**Provenance tagging**: every training example is traceable to its contributing user(s) and consent record — creating the **clean chain of custody** that is our legal and enterprise superpower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**First model training run**: fine-tune on a strong open-weight base model (e.g., Llama, Mistral) using the VIVIM contributed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**Evaluation framework**: benchmark VIVIM-trained model against base model and competitors on: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General reasoning and instruction following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Conversational depth and context handling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Domain-specific performance (in verticals with sufficient contributed data)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Human preference evaluations (blind A/B testing)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**Model card and documentation**: transparent disclosure of training data characteristics, consent methodology, and performance benchmarks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moment VIVIM transitions from **product company** to **AI company with a unique data asset.** The quality and differentiation of this first model determines whether the licensing/API revenue stream is viable — and whether the flywheel can sustain itself. The provenance documentation also becomes a tangible sales asset for enterprise customers who need auditable, rights-cleared AI.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Training pipeline operational end-to-end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First VIVIM model trained and internally evaluated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Model demonstrates measurable improvement over base model on target benchmarks (especially conversational reasoning and domain tasks)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Human preference evaluation: **VIVIM model preferred &gt;55% of the time** vs. base model in blind testing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Full provenance documentation: every training example traceable to consented contribution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Model card published with transparent methodology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dataset size (contributed ACUs used) | 1M+ high-quality examples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Benchmark improvement over base model | &gt;5% on target evaluations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Human preference rate vs. base model | &gt;55%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Provenance coverage (% of training data with full audit trail)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cost efficiency | Within budget projections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Time from pipeline start to trained model | &lt;8 weeks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14–17**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7 (sufficient contributed data at quality threshold)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9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Model Revenue: The Flywheel Begins to Turn**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commercialization infrastructure — and the **first paying customers** for VIVIM-trained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**API platform**: hosted inference API for the VIVIM-trained model — usage-based pricing, developer documentation, SDKs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licensing pipeline**: direct sales to enterprises that need AI models with **clean, auditable, consent-verified training data provenance**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**Vertical model pilots**: begin fine-tuning domain-specific models in 2–3 high-value verticals where contributed data is richest (likely: software engineering, legal, creative writing, or research)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partnership agreements**: formalize 1–3 partnerships with academic institutions or commercial research labs for access to anonymized, consented interaction datasets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**Revenue attribution system**: infrastructure that tracks which models generate which revenue — required for accurate dividend calculation in Milestone 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**Pricing strategy**: tiered pricing based on model capability, vertical specialization, and data provenance guarantees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Go-to-Market (Model Sales)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pitch**: "The only AI models with a fully auditable, consent-verified chain of custody. Zero regulatory risk on training data provenance."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**Developer pitch**: "Models trained on authentic human-AI interaction — not web scrapes. Better at conversation, reasoning, and context handling."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pitch**: "Access to the world's first large-scale, consented, structured human-AI interaction dataset — with full ethical review."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**Revenue proves the thesis.** This is the milestone where the entire business model either validates or doesn't. If enterprises and developers will pay a premium for consent-verified, high-quality models — and if the revenue is meaningful — then the dividend flywheel becomes economically real. This is also the milestone where VIVIM's **regulatory moat** becomes a tangible sales advantage.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API platform live with usage-based billing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10+ paying API customers** (developers or small teams)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3+ enterprise licensing deals** (signed or in advanced pipeline)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$500K+ in annualized model revenue** (API + licensing combined)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Revenue attribution system functional — every dollar traceable to model → training data → contributing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 least 1 vertical model pilot underway with domain-specific performance data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 least 1 signed research partnership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customers (paying) | 10+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Enterprise licenses (signed or pipeline) | 3+ signed, 10+ pipeline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Annualized model revenue (ARR) | $500K+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usage growth (month-over-month) | &gt;20%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Revenue per model line (tracked) | Segmented and attributable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Research partnerships | 1+ signed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Vertical model pilots | 2–3 underway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17–20**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8 (trained model with demonstrated quality + provenance documentation)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User Dividend Distribution: The Flywheel Proves Itself**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**dividend calculation, accounting, and distribution infrastructure** — and the execution of the **first-ever user dividend payout from AI model revenue.**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defining moment. The flywheel spins.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**Dividend calculation engine**: automated system that computes each contributor's share based on: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Volume of contributed ACUs used in training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Quality/uniqueness weighting of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Domain value multipliers (where applicable)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Consistency bonuses for sustained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Revenue attribution per model 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**Payout infrastructure**: integration with payment processors for direct deposit, digital wallet, or equivalent payout mechanism — supporting domestic and international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**Dividend Dashboard (v1)**: user-facing transparency portal showing: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Total contributions and their training status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Which models their data trained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Revenue those models generated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Their individual dividend — earned, pending, and projected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Historical payout record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**First distribution event**: execute the first dividend payout cycle to all eligible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**Communications campaign**: announce the first dividend publicly — press, social, community — with contributor testimonials and aggregate statistics (anonymized)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**Feedback loop**: post-distribution survey and behavioral analysis — does receiving a dividend increase contribution rate, retention, referrals?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The Moment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moment VIVIM proves its thesis to users, investors, and the market: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&gt; **"You shared your AI conversations. We trained models. Those models earned revenue. Here is your share."**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single event transforms the narrative from "interesting concept" to **"working economic model."** It is the proof point that the consented data flywheel is real and sustainable.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users**: proof that their data has real financial value — and that VIVIM delivers on its core promise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growth**: nothing is more viral than "I got paid for my AI conversations" — this becomes the most powerful acquisition message possible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investors**: de-risks the entire business model — contribution rates, model quality, revenue generation, and distribution mechanics are all proven in one milestone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the market**: establishes a new paradigm — the first time AI users have been compensated for the value they create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regulation**: demonstrates a viable, consent-first alternative to the extractive data practices facing legal challenge worldwide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Dividend calculation engine operational and audited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Payout infrastructure tested and functional (domestic + international)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Dividend Dashboard live for all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dividend distributed to all eligible contributors**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Total dividend pool: **minimum $100K+ distributed** in first payout cycle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**Post-dividend opt-in rate increases by &gt;10 percentage points** (e.g., from 30% → 40%+)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**Post-dividend referral rate increases by &gt;25%**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Press coverage and social amplification of the distribution event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Net Promoter Score among dividend recipients: **&gt;70**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Total dividend distributed (first cycle) | $100K+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Number of contributors paid | 10K+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Average payout per contributor | Tracked and published (transparency)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Top-decile contributor payout | Tracked and highlighted (aspirational signal)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opt-in rate increase | &gt;10 percentage points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referral rate increase | &gt;25%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30-day retention (contributors) | &gt;80%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Dividend Dashboard engagement (% of contributors who check) | &gt;90%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NPS among dividend recipients | &gt;70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Press/media mentions of distribution event | 20+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20–22**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9 (model revenue must be real and attributable)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SUMMARY — THE PATH TO THE FLYWHEEL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# | Milestone | Core Deliverable | Timeline | Key Proof Point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|---|---|---|---|---|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**1** | Sovereign Chat Layer | Multi-provider BYOK chat | Months 1–3 | Users prefer unified interface; &gt;60% W1 retention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**2** | Atomic Chat Units | Owned, portable, composable conversation objects | Months 3–5 | 100K+ ACUs created; full export/import functional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**3** | Fork / Mux / Remux | Composable conversation operations | Months 5–7 | &gt;30% weekly adoption of compose features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**4** | Context Engine v1 | Dynamic second brain with cross-provider memory | Months 6–9 | &gt;2x retention for context users vs. non-context users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**5** | Social Layer | Publishing, following, remixing, discovery | Months 8–11 | &gt;15% monthly publish rate; viral coefficient &gt;0.3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**6** | Consent Framework | Trust architecture for opt-in data contribution | Months 10–13 | &gt;20% initial opt-in; &gt;70% trust rating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**7** | 100K Users + Critical Mass | Growth to scale with 30K+ contributors | Months 12–15 | 2M+ contributed ACUs; &gt;30% opt-in rate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**8** | First Model Training | VIVIM-trained model with full provenance | Months 14–17 | &gt;55% human preference vs. base model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**9** | First Model Revenue | API + enterprise licensing live | Months 17–20 | $500K+ ARR; 10+ paying customers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**10** | First Dividend Distribution | Contributors get paid | Months 20–22 | **$100K+ distributed; opt-in rate jumps &gt;10pts**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THE FLYWHEEL VISUALIZATION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1–5: Build the product people love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6: Build the trust to share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7: Scale users +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8: Train models on consented data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9: Sell models → generate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10: Pay users → prove the model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┌─────────────────────────────────────┐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       THE FLYWHEEL SPINS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More dividends → More trust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More contributions → Better data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Better models → More revenue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Bigger dividends → More users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More contributions → 🔄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└─────────────────────────────────────┘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POST-FLYWHEEL: WHAT COMES NEXT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Once Milestone 10 is achieved, the following accelerators unlock: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**Vertical model expansion**: fine-tuned models across 10+ professional domains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tier**: team workspaces with shared second brains and compliance controls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**Conversation marketplace**: paid templates, expert workflows, and remixable conversation packs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**Mobile-native experience**: full VIVIM on iOS/Android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**Scaled dividend program**: quarterly distributions growing with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**International expansion**: localized experience, multi-language context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program**: formal academic partnerships leveraging the world's first consent-verified human-AI interaction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**VIVIM as primary AI interface**: the default home for how humans interact with artificial intelligence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&gt; *"The path from Milestone 1 to Milestone 10 is the path from 'interesting product' to 'new economic paradigm.' Every milestone de-risks the next. And when the first dividend hits a contributor's account, the flywheel doesn't just start — it accelerates."*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**Your AI. Your Data. Your Dividend.**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/////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VIVIM — Development &amp; Growth Milestones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From Zero to First User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EXECUTIVE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**Timeline:** 18 months from kickoff to first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Milestones:** 10 sequential phases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**End State:** Functioning flywheel with users earning real money from model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M1 → M2 → M3 → M4 → M5 → M6 → M7 → M8 → M9 → M10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│     │     │     │     │     │     │     │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▼     ▼     ▼     ▼     ▼     ▼     ▼     ▼     ▼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Core  Mux   Own   Store  Compose Context Social Consent Train  Pay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Infra Layer Prim. Layer  Engine  Engine Layer  System Pipeline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1: CORE INFRASTRUCTURE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Foundation"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1–2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Stand up the foundational technical infrastructure that all subsequent systems will build upon — authentication, database architecture, API gateway, security framework, and deployment pipeline.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Authentication System** | Secure auth with email, OAuth (Google, GitHub, Apple), and future wallet connection hooks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**Database Architecture** | Scalable multi-tenant data layer (PostgreSQL + vector DB for embeddings + time-series for analytics)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**API Gateway** | Rate-limited, authenticated API layer for all internal and external services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**Security Framework** | End-to-end encryption at rest and in transit, SOC 2 prep, audit logging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**CI/CD Pipeline** | Automated testing, staging, and production deployment infrastructure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**Monitoring Stack** | Observability (logging, metrics, alerting) across all services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**Admin Dashboard v0** | Internal tooling for user management, system health, and debugging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System uptime | 99.9%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Auth flow completion rate | &gt;95%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latency (p95) | &lt;100ms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Security audit pass | Zero critical vulnerabilities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Deploy frequency | Multiple times per day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Cloud infrastructure decisions (AWS/GCP/hybrid)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Security and compliance consultant engagement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engineering team (minimum 3 senior engineers)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Over-engineering early | Time-box to 8 weeks; MVP mindset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Security gaps | External audit at week 6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Scaling unknowns | Design for 10x current needs, no more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all subsequent development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Establishes security posture for enterprise conversations later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Sets engineering velocity baseline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- 3–4 engineers (infra, backend, security)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Cloud budget: ~$5K/month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Security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create account, authenticate, and access empty dashboard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services deployed and monitored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Security audit complete with zero critical findings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CI/CD running with &gt;80% test coverage on core modules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2: UNIVERSAL MUX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"One Interface, Every Model"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2–4 (overlaps M1)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provider-agnostic abstraction layer that allows users to connect their own API keys and interact with any supported LLM through a single, unified interface — the foundational BYOK experience.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**Provider Adapter Framework** | Pluggable architecture for adding new LLM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**Initial Provider Integrations** | OpenAI (GPT-4/4o), Anthropic (Claude 3.5/4), Google (Gemini), Perplexity, Mistral, Groq, DeepSeek, Llama (via Replicate/Together)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**BYOK Key Management** | Secure storage and validation of user API keys (encrypted, never logged)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**Unified Chat Interface** | Single conversation UI that works identically across all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**Model Selector** | Easy switching between models mid-conversation or per-message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**Streaming Support** | Real-time token streaming for all supported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**Error Handling &amp; Fallbacks** | Graceful degradation, clear error messages, optional auto-fallback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**Usage Tracking** | Per-provider token counting and cost estimation (user-facing)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Providers integrated | ≥8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validation success rate | &gt;98%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Message delivery success rate | &gt;99.5%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Streaming latency overhead | &lt;50ms added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User-reported model switching friction | &lt;10% report issues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M1 complete (auth, database, API gateway)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API documentation and access for all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 of ToS for each provider's API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 API changes | Abstract aggressively; monitor changelogs; integration tests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Rate limiting variance | Per-provider rate limit awareness; user warnings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security | HSM or equivalent for key storage; never log keys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 blocks BYOK use | Legal review; fallback providers always available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UX differentiator vs. single-provider apps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Foundation for all composability features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 lock-in begins (conversation history)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engineers (API integration specialists)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Provider API costs for testing: ~$2K/month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review: 10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add keys for 8+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chat with any connected provider through unified UI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Model switching works mid-conversation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Streaming works for all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Usage/cost dashboard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3: ATOMIC CHAT UNITS™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Ownership Primitive"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3–5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Define and implement the Atomic Chat Unit (ACU) — the fundamental primitive that makes every conversation fragment a discrete, owned, portable, composable, and potentially monetizable asset.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Data Schema** | Canonical structure: content, metadata, ownership, permissions, provenance hash, timestamps, relationships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Generation Pipeline** | Every message automatically wrapped as an ACU on creation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**Ownership Model** | Clear user ownership with cryptographic proof of authorship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**Provenance Hash** | SHA-256 or equivalent hash of content + metadata for verifiability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**Permission System** | Granular flags: private / shared / training-eligible / public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Relationships** | Parent/child threading, fork references, remix attribution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Export** | User can export any ACU(s) in standard formats (JSON, Markdown, PDF)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API** | Programmatic access to user's own ACUs (read, update permissions, export)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ACU Schema (Simplified)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```json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"acu_id": "uuid",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"owner_id": "user_uuid",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"created_at": "ISO8601",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"content":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"role": "user | assistant",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"text": "...",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"model": "gpt-4 | claude-3 | etc",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"tokens": 1234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"provenance":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"hash": "sha256:...",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"parent_acu_id":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"fork_source_id":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"remix_attribution": ["user_uuid", ...]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"permissions":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"visibility": "private | social | public",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"training_eligible": false,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"training_opted_in_at": null,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"revoked_at": null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"metadata":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"tags": [],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"project_id":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"context_snapshot_id": "uuid"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}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ACU creation latency | &lt;10ms overhead per message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success rate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Provenance hash collision | 0 (by design)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Permission update latency | &lt;100ms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uptime | 99.9%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M2 complete (messages flowing through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sign-off on ownership language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Decision on on-chain vs. off-chain provenance (can defer chain integration)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Schema changes later | Version schema from day 1; migration tooling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Performance overhead | Async hashing; batch writes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 ambiguity on ownership | Early legal review; conservative claims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true data ownership claim (marketing + legal)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Foundation for consent/dividend system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exportable, portable artifact (anti-lock-in positioning)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engineers (data modeling, API)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15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Technical writer for ACU documentation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Every message auto-generates an ACU with full schema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view, search, and export their ACU library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Permission system functional (private by default)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Provenance hashes verifiable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API documented and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4: SOVEREIGN STORAGE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"Your Data, Your Control"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4–6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Implement the encrypted, user-controlled storage layer that guarantees data sovereignty — ensuring users truly own their data with options for self-custody, portability, and deletion.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**Encrypted Storage** | AES-256 encryption at rest for all user content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**User-Controlled Encryption Keys** | Optional user-managed keys (advanced users); default: platform-managed with user-revocable access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**Full Data Export** | One-click export of all user data (conversations, ACUs, settings, context) in portable formats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**Data Deletion** | Hard delete with cryptographic verification; GDPR/CCPA compliant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**Storage Dashboard** | User-facing view of storage usage, data locations, encryption status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**Backup &amp; Recovery** | User-initiated backup; recovery flow for lost access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**Retention Policies** | User-configurable auto-delete rules (optional)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**Audit Log** | User-visible log of all data access (who, when, what)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Encryption coverage | 100% of user content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completion rate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Deletion verification | Cryptographic proof provided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GDPR deletion request time | &lt;72 hours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Data breach incidents | 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schema and storage)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Compliance/legal review (GDPR, CCPA, SOC 2 prep)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Key management infrastructure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loss (user-managed) | Clear warnings; recovery options; default to platform-managed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Compliance gaps | External compliance audit at milestone end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Performance impact of encryption | Hardware acceleration; efficient key caching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trust differentiator ("we can't read your data even if we wanted to")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Enterprise readiness signal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Regulatory compliance foundation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engineers (security, infrastructure)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 consultant: 30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review: 10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user data encrypted at rest with user-revocable access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Full export functional and tested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Hard delete with verification working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Audit log visible to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Initial compliance audit passed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5: COMPOSE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"Fork, Mux, Remux"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5–7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composability engine that allows users to fork, branch, merge, splice, and remix conversations and ACUs across models and projects — turning static chat logs into dynamic, modular building blocks.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**Fork** | Create a new conversation branch from any point in an existing thread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**Mux** | Combine selected segments from multiple conversations into a new composite thread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**Remux** | Restructure and reorder ACUs to create new prompts, documents, or conversation flows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**Cross-Model Forking** | Fork a Claude conversation and continue it with GPT (or any other provider)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**Visual Thread Editor** | Drag-and-drop interface for composing and rearranging ACUs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**Version History** | Non-destructive editing; full history of all forks and compositions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**Attribution Preservation** | All remix operations maintain provenance chain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**Template Save** | Save composed structures as reusable templates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User Flow Example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Original Claude conversation (ACUs 1–5)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├──→ Fork at ACU 3 → Continue with GPT (new branch)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├──→ Mux: ACU 2 + ACU from different convo → New composite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└──→ Remux: Reorder ACUs 1,3,5 → Export as document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Fork creation time | &lt;2 seconds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Cross-model fork success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Mux/remux operations per active user | Track growth week-over-week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Attribution chain integrity | 100% (no orphaned provenance)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satisfaction (compose features) | &gt;4.2/5 in survey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M2 complete (multi-provider support)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UI/UX design for visual editor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UI complexity | Progressive disclosure; start with simple fork, unlock advanced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loss on cross-model fork | Auto-inject context summary at fork point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Attribution complexity | Strict provenance chain; never allow orphans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Primary UX differentiator vs. all competitors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"workflow lock-in" — users build valuable compositions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social remixing foundation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frontend engineer (visual editor)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UX designer: 40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Fork works within and across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Mux combines ACUs from multiple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Remux reorders/restructures ACUs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Visual editor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Attribution chain 100% preserved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6: CONTEXT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Second Brain"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6–9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dynamic context engine that transforms stored conversations into working memory — automatically surfacing relevant history, preferences, entities, and project context to enhance every interaction.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**Vector Embedding Pipeline** | Embed all ACUs for semantic search and retrieval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Retrieval System** | RAG-style retrieval of relevant ACUs based on current conversation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**Entity Extraction** | Automatically identify people, projects, topics, dates across conversations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**Entity Graph** | Relationship mapping between extracted entities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Preference Learning** | Infer and store preferences (communication style, domains, recurring needs)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Injection** | Auto-inject relevant context into prompts (user-configurable verbosity)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**Project Workspaces** | Group conversations by project with project-specific context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**Temporal Awareness** | Understand deadlines, recency, time-based relevance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Dashboard** | User-visible representation of "what VIVIM knows about you"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Context Injection Example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prompt: "Help me draft the investor update"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VIVIM auto-injects: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Last 3 investor updates (content + structure)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Recent conversations about metrics, roadmap, challenges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Investor names and preferences from entity graph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Deadline from calendar integration (future)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retrieval latency | &lt;500ms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Retrieval relevance (user rating) | &gt;4.0/5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Entity extraction accuracy | &gt;90%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engagement with context features | &gt;40% of active users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Prompt length reduction (user-reported) | 30–50%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+ M4 complete (ACUs stored and accessible)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Vector database (Pinecone, Weaviate, or pgvector)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Embedding model selection (OpenAI, Cohere, or open-source)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Retrieval quality | Continuous eval loop; user feedback; hybrid search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Cost of embeddings | Batch processing; caching; efficient models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overload | User controls for verbosity; smart truncation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Privacy concerns | Clear UI showing what's injected; user override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Massive UX improvement (the "magic" moment)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Strongest retention driver ("it knows me")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Deep switching cost (your context graph is non-portable)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ML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backend engineer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Vector DB costs: ~$1K/month initially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Embedding costs: ~$2K/month initially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ACUs embedded and searchable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Context auto-retrieved for new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Entities extracted and graphed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view/edit their context profile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Measurable improvement in output quality (user survey)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7: SOCIAL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"Instagram for AI Conversations"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8–11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social network layer that transforms VIVIM from a personal tool into a platform — enabling users to share, discover, follow, and remix AI conversations and reasoning chains.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Profiles** | Public profile with bio, avatar, shared content, follower/following counts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**Publish Flow** | Select ACUs or threads → set visibility → publish to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**Feed** | Personalized feed of content from followed users + discovery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**Follow System** | Follow users; see their public shares in your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**Remix / Fork** | Fork any public thread into your own workspace (attribution preserved)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**Reactions &amp; Comments** | Lightweight engagement (likes, bookmarks, comments)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**Discovery** | Trending, curated collections, topic-based browsing, search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**Attribution Display** | Clear provenance on remixed content ("forked from @user")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**Privacy Controls** | Granular: private / followers-only / public per-share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**Notifications** | New followers, remixes of your content, engagement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who publish ≥1 share | &gt;15% (month 1) → &gt;30% (month 6)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who follow ≥1 person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shares per publishing user | &gt;5/month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Remix rate (forks of public content) | &gt;10% of shares get forked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Feed engagement (scrolls, clicks) | &gt;3 min avg. session on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M5 complete (compose engine for remixing)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permissions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moderation strategy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initial content | Seed with curated power users; team shares; invite-only beta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Spam/abuse | Moderation system; rate limits; report flow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IP/copyright issues on remixes | Clear attribution; ToS; DMCA process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Feed algorithm complexity | Start chronological; add ranking later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Network effects → viral growth potential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library → platform value compounds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Creator audience-building → creator loyalty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Distribution for dividend flywheel (more shares → more opt-in → more training data)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frontend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community/moderation hire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moderation tooling: ~$1K/month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publish, follow, and remix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Feed functional with discovery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Attribution 100% preserved on remixes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Moderation system operational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1,000+ public shares in first month post-launch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8: CONSENT &amp; CONTRIBUTION SYSTEM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"Opt-In, Granular, Revocable"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10–12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consent infrastructure that enables users to opt specific ACUs into the training pool — with full granularity, transparency, auditability, and revocability — forming the foundation for the Data Dividend Protocol.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**Opt-In Flow** | Simple UI to mark ACUs as training-eligible (per-ACU, per-thread, or bulk)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**Consent States** | Clear state machine: private → training-eligible → opted-in → revoked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**PII Detection** | Automated scanning for sensitive data (names, emails, addresses, etc.)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**Anonymization Pipeline** | Strip/redact identified PII before training eligibility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Review Step** | Pre-submission review showing exactly what will be shared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**Consent Ledger** | Immutable log of all consent actions (timestamps, ACU IDs, user actions)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**Revocation Flow** | User can revoke any ACU at any time; removed from future training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**Contribution Dashboard** | User sees: what's opted-in, what's been used, running share estimate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**Terms &amp; Policies** | Clear legal language on data contribution, rights, dividend eligibility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Consent State Machine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┌──────────────┐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│   PRIVATE    │ (default)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└──────┬───────┘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opts 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TRAINING-ELIGIBLE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(PII scan + review)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└───────────┬───────────┘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confirms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│   OPTED-IN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│ (in training pool)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revokes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┌──────────────┐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  REVOKED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(removed from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future training)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└──────────────┘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(of active users) | 30–50%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opted-in per contributor | &gt;50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detection accuracy | &gt;95% recall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False positive rate (PII) | &lt;10%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Revocation request processing | &lt;24 hours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Consent ledger integrity | 100% auditable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system with permissions)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M4 complete (secure storage)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 of consent language and dividend terms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PII detection model (off-the-shelf or fine-tuned)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opt-in rate | Clear value prop (dividends); social proof; easy UX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leakage | Conservative detection; human review for edge cases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 challenges | External legal review; conservative consent language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Gaming/spam contributions | Quality scoring (see M9); low-value = low dividend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Unlocks the entire business model (no contributions = no revenue)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Trust differentiator ("we built consent right")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Regulatory advantage (GDPR/CCPA/AI Act compliant by design)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ML engineer (PII detection)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40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Opt-in flow functional with PII detection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review step mandatory before confirmation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Consent ledger immutable and auditable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Revocation working within 24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Legal review complete; terms published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10,000 ACUs opted-in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9: MODEL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"From Data to Revenue"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11–14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end-to-end pipeline that transforms opted-in, anonymized ACU data into fine-tuned proprietary models — and establishes the licensing infrastructure to generate revenue from those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**Training Data Pipeline** | Extract, transform, and load opted-in ACUs into training-ready format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**Quality Scoring** | Score each ACU for training value (uniqueness, depth, domain signal, coherence)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**Training Infrastructure** | Compute setup for fine-tuning (cloud GPUs, training orchestration)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**Base Model Selection** | Choose base model(s) for fine-tuning (Llama, Mistral, etc.)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**Fine-Tuning Pipeline** | Automated training runs with eval, checkpointing, versioning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**Evaluation Framework** | Benchmarks to measure model improvement from VIVIM data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**Model Registry** | Version control and deployment management for trained models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**Licensing Infrastructure** | API access management, usage tracking, billing for enterprise/developer customers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**First Model Release** | Ship v0.1 of VIVIM-trained model (internal + limited external beta)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Training Data Quality Scoring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Factor | Weight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**Uniqueness** | 25% | How different from existing training data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**Depth** | 25% | Multi-turn reasoning, complexity, nuance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**Domain Signal** | 20% | Expert-level domain knowledge (legal, medical, technical)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**Coherence** | 15% | Well-structured, clear, high-quality writing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**Engagement** | 15% | Social signals (if shared): remixes, likes, follows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data volume | &gt;100K high-quality ACUs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Quality score distribution | &gt;60% score ≥0.7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Model improvement (eval benchmarks) | Measurable lift vs. base model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pipeline uptime | 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Time from data → trained model | &lt;7 days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First licensing revenue | &gt;$0 (proof of concept)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M8 complete (opted-in data available)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Compute budget (~$50K+ for initial training runs)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ML team with fine-tuning experience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Business development for licensing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Insufficient data volume | Incentivize early contributors; lower quality threshold for v1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Model quality issues | Extensive eval; start with narrow use cases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Compute costs | Start small; optimize; negotiate cloud credits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No licensing demand | Pre-sell before building; focus on unique data angle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First proof of revenue (even $1 validates the model)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asset (trained models) with compounding value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Unlocks dividend calculation (revenue to distribute)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ML engineers (training, eval)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MLOps engineer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Compute: ~$50K initial training budget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Business development: 1 hire or founder time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Training pipeline functional end-to-end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Quality scoring operational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model trained and evaluated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Model outperforms base on target benchmarks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Licensing infrastructure ready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external customer engaged (even pilot/beta)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10: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"Users Get Paid"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14–18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and execute the complete Data Dividend Protocol — from revenue collection through transparent calculation to actual payment distribution — proving the flywheel works by putting real money in users' hands.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**Revenue Tracking System** | Accurate tracking of all model licensing revenue by source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**Contribution Accounting** | Calculate each user's share based on opted-in ACUs and quality scores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**Dividend Formula Engine** | Transparent calculation: `payout = (user_contribution_share) × (revenue) × (0.70)`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**Payout Ledger** | Immutable record of all dividend calculations and payments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**Payment Infrastructure** | Integration with payment rails (Stripe, PayPal, crypto options)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**Tax Documentation** | 1099 generation (US), tax guidance for international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Dividend Dashboard** | Real-time view: your contribution, your share, your earnings, payout history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**Payout Scheduling** | Monthly or quarterly distribution cycles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**Communication Campaign** | Announce first dividend; testimonials; social proof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**First Distribution Event** | Actually pay users — the flywheel proof moment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Dividend Calculation (Simplified)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Total Model Revenue (Month): $100,000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Platform Share (30%):        $30,000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Dividend Pool (70%):    $70,000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A Contribution Share:   2.5%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A Payout:               $70,000 × 0.025 = $1,750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B Contribution Share:   0.1%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B Payout:               $70,000 × 0.001 = $70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Dividend Dashboard (User View)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┌─────────────────────────────────────────────────────────────┐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YOUR DIVIDEND DASHBOARD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├─────────────────────────────────────────────────────────────┤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Total ACUs Contributed:          247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Average Quality Score:           0.78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Your Contribution Share:         0.34%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─────────────────────────────────────────────────────────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This Month's Revenue Pool:       $70,000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Your Estimated Payout: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─────────────────────────────────────────────────────────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Lifetime Earnings:    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Pending Payout:       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Next Payout Date:                March 1, 2027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[View Contribution History]  [View Payout History]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[Update Payment Method]      [Tax Documents]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└─────────────────────────────────────────────────────────────┘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First distribution event | Complete by Month 18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Total distributed (first payout) | &gt;$50,000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Number of users paid | &gt;500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Average payout per contributor | &gt;$50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Payout success rate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satisfaction (post-payout survey) | &gt;4.5/5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PR/social pickup | Major tech media coverage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M9 complete (revenue flowing from model licensing)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M8 complete (contribution tracking in place)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Payment provider integrations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Legal/tax compliance review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Communications/marketing prep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revenue = low payouts | Set expectations; emphasize long-term compounding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Payment failures | Multiple payment options; retry logic; support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Tax complexity | Partner with tax provider; clear documentation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disputes | Transparent formula; audit trail; support escalation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Securities law concerns | Legal review; "profit share from model revenue, not equity"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**THE PROOF MOMENT** — everything hinges on this working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massive social proof and virality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Validates entire business model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Triggers flywheel acceleration (users recruit users)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Differentiates permanently from all competitors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- 1–2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finance/ops hire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30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Tax/compliance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Payment provider integration costs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Marketing/comms: $20K first distribution campaign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Revenue accurately tracked by source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Contribution shares calculated and auditable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Dividend formula transparent and published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Payment infrastructure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Tax documentation ready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**First distribution completed — users receive real payments**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Post-distribution survey: &gt;4.5/5 satisfaction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Media coverage achieved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Opt-in rate increases post-distribution (flywheel evidence)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# | Milestone | Duration | Cumulative | Core Deliverable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|---|-----------|----------|------------|------------------|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**M1** | Core Infrastructure | 2 months | Month 2 | Auth, DB, security, CI/CD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**M2** | Universal Mux Layer | 2 months | Month 4 | BYOK, 8+ providers, unified chat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**M3** | Atomic Chat Units | 2 months | Month 5 | Ownership primitive, provenance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**M4** | Sovereign Storage | 2 months | Month 6 | Encryption, export, deletion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**M5** | Compose Engine | 2 months | Month 7 | Fork, mux, remux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**M6** | Context Engine | 3 months | Month 9 | Second brain, RAG, entity graph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**M7** | Social Layer | 3 months | Month 11 | Share, follow, remix, discovery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**M8** | Consent System | 2 months | Month 12 | Opt-in, PII detection, revocation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**M9** | Training Pipeline | 3 months | Month 14 | Data → model → licensing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**M10** | Dividend Distribution | 4 months | Month 18 | **Users get paid**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CRITICAL PATH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M1 ──→ M2 ──→ M3 ──→ M4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M5 ──→ M6 ──→ M7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M8 ──→ M9 ──→ M10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💰 FIRST DIVIDEND 💰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KEY DEPENDENCIES VISUALIZATION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M1: CORE INFRA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 M2: MUX LAYER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┌──────────────┼──────────────┐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▼              ▼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┌────────────┐ ┌────────────┐ ┌────────────┐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│ M3: ACUs   │ │ M4: STORAGE│ │ M5: COMPOSE│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└─────┬──────┘ └─────┬──────┘ └─────┬──────┘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│              │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└──────────────┼──────────────┘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M6: CONTEXT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M7: SOCIAL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M8: CONSENT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M9: TRAINING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M10: DIVIDEND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  💰 PAYOUT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RESOURCE REQUIREMENTS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Phase | Engineering | ML | Design | Legal | Other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|-------|-------------|-----|--------|-------|-------|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M1–M2 | 4–5 | 0 | 1 | 10 hrs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M3–M5 | 4 | 0 | 2 | 25 hrs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M6 | 3 | 2–3 | 1 | 0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M7 | 4 | 0 | 2 | 10 hrs | Community 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M8 | 3 | 1 | 1 | 60 hrs | Compliance 20 hrs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M9 | 3 | 3 | 0 | 10 hrs | BD 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M10 | 2 | 0 | 1 | 30 hrs | Finance 1, Marketing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Team at Peak:** ~12–15 people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Legal Hours:** ~145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Timeline:** 18 months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SUCCESS STATE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At the completion of Milestone 10: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chat with 8+ AI providers through one interface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Every conversation is owned as an Atomic Chat Unit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Data is encrypted and sovereign (export, delete, control)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fork, mux, and remux across models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Context engine makes every conversation smarter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Social layer enables sharing, following, remixing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Consent system enables granular opt-in with full transparency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Training pipeline produces revenue-generating models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**Users have received real dividend payments**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**The flywheel is spinning**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**Ready to build.**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/>
          </a:p>
        </p:txBody>
      </p:sp>
      <p:sp>
        <p:nvSpPr>
          <p:cNvPr id="2185532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D0A01B-5A17-32FF-3625-3D2CF6AC89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157125" name="Google Shape;2661;p26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77420450" name="Google Shape;2662;p26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47761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50946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24384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B58C18-EBAF-C418-9B20-F8DFA6832CD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12560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355455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99294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F109F-52E7-3F72-FF72-0D0ED2F944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11963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56520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89951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D92271-3503-EA08-25AD-320F590E99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6000796" name="Google Shape;2442;p14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85183826" name="Google Shape;2443;p14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7456742" name="Google Shape;2156;p5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38578495" name="Google Shape;2157;p5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8800185" name="Google Shape;2117;p2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2435786" name="Google Shape;2118;p2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81096620" name="Google Shape;2119;p2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105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90172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32458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D1AF62-C009-181C-A73D-060195A51A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75817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652615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90380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FCF02E-7091-411B-3A8D-FA888B4EEC1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988809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097282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42723961" name="Google Shape;2112;p1:notes"/>
          <p:cNvSpPr txBox="1"/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26DD2F15-1651-7075-E535-7F36A2B0EC2A}" type="slidenum">
              <a:rPr lang="en-US"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4196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07951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329019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3ADD79-DE62-A60F-F16E-5B05EB73C38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10866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05904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65790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8C34B5-3111-072D-1139-9D4D1173C26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4182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5292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934605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D6FD4A-0D05-1BE9-7FA4-A4623AF312C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9656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33855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938691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19BD3-7719-1389-8B3F-D995E75E8C1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0754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749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946375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83924-39CE-AF8D-D7A9-76D8473FFF3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48458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98428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15332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56074-BA96-CBD3-1116-C498EDA0467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9451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30833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255345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65B918-D60D-D81B-B2B4-E4B4140AAB5C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45633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36882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531254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24B415-2CF8-5EC1-E660-ABF1687DBFD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0009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04026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28987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0E5569-0056-5EE5-2FFC-7F5E8E09124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76549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85351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475217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A86891-2100-03F2-6D91-8F250F1E6CD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801843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447039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9257867" name="Google Shape;2112;p1:notes"/>
          <p:cNvSpPr txBox="1"/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E2DD30BC-E467-DBB3-1F10-D9DC1C021AF4}" type="slidenum">
              <a:rPr lang="en-US"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6520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59852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177046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0B105D-29DA-2DFA-D8D3-04BCDC4E5C8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91602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87003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369030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E7978D-43E8-A969-394E-6D1BEC2BEA0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81375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1334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54654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15A68F-9421-DB46-E89D-CCB5BD53F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03940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13842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117763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CF5A1A-E62A-6193-481B-A2860395FD4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540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956951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30079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29F9C6-E2BD-1C3D-4CC8-0B09C99EEE8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74748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412022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954756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F6442D-26E8-4CE5-E2E4-0BDB77AD2CA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99145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77251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127703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D2B7CF-398E-8CC2-011C-A9A57630551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045815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215343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20884668" name="Google Shape;2112;p1:notes"/>
          <p:cNvSpPr txBox="1"/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821F2C78-F9CC-F17B-83DE-8876574F6AAC}" type="slidenum">
              <a:rPr lang="en-US"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1637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46597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81558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8309D9-C23F-64DA-E11A-96629D09A6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199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3105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76761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F844F-028C-8248-4853-5A90A801D8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89021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23325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84904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164874-2674-6992-6744-ECBB3B838A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32858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52303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64259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1E4768-59FA-75EC-0B76-61F36B2A536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08788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77611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8717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C410DD-4FF6-4382-988A-5A37CBD8979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 with Caption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142482" name="Google Shape;67;p11"/>
          <p:cNvSpPr txBox="1"/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908194" name="Google Shape;68;p11"/>
          <p:cNvSpPr/>
          <p:nvPr>
            <p:ph type="pic" idx="2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95543217" name="Google Shape;69;p11"/>
          <p:cNvSpPr txBox="1"/>
          <p:nvPr>
            <p:ph type="body" idx="1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459682939" name="Google Shape;70;p11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029948" name="Google Shape;71;p11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0146892" name="Google Shape;72;p11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5981259" name="Google Shape;46;p8"/>
          <p:cNvSpPr txBox="1"/>
          <p:nvPr>
            <p:ph type="title"/>
          </p:nvPr>
        </p:nvSpPr>
        <p:spPr bwMode="auto">
          <a:xfrm>
            <a:off x="839787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0289821" name="Google Shape;47;p8"/>
          <p:cNvSpPr txBox="1"/>
          <p:nvPr>
            <p:ph type="body" idx="1"/>
          </p:nvPr>
        </p:nvSpPr>
        <p:spPr bwMode="auto">
          <a:xfrm>
            <a:off x="839787" y="1681162"/>
            <a:ext cx="5157785" cy="82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898755617" name="Google Shape;48;p8"/>
          <p:cNvSpPr txBox="1"/>
          <p:nvPr>
            <p:ph type="body" idx="2"/>
          </p:nvPr>
        </p:nvSpPr>
        <p:spPr bwMode="auto">
          <a:xfrm>
            <a:off x="839787" y="2505073"/>
            <a:ext cx="5157785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4617758" name="Google Shape;49;p8"/>
          <p:cNvSpPr txBox="1"/>
          <p:nvPr>
            <p:ph type="body" idx="3"/>
          </p:nvPr>
        </p:nvSpPr>
        <p:spPr bwMode="auto">
          <a:xfrm>
            <a:off x="6172200" y="1681162"/>
            <a:ext cx="5183187" cy="82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557798946" name="Google Shape;50;p8"/>
          <p:cNvSpPr txBox="1"/>
          <p:nvPr>
            <p:ph type="body" idx="4"/>
          </p:nvPr>
        </p:nvSpPr>
        <p:spPr bwMode="auto">
          <a:xfrm>
            <a:off x="6172200" y="2505073"/>
            <a:ext cx="5183187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4385118" name="Google Shape;51;p8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6697976" name="Google Shape;52;p8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1599305" name="Google Shape;53;p8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8E7C80EE-1D20-8CA3-DA5B-FB5AD90BC238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8807324" name="Google Shape;55;p9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4734170" name="Google Shape;56;p9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90944740" name="Google Shape;57;p9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6028911" name="Google Shape;58;p9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D37D4FDF-4089-73B0-78CF-67631ED57ECD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5732868" name="Google Shape;60;p10"/>
          <p:cNvSpPr txBox="1"/>
          <p:nvPr>
            <p:ph type="title"/>
          </p:nvPr>
        </p:nvSpPr>
        <p:spPr bwMode="auto">
          <a:xfrm>
            <a:off x="839787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2284791" name="Google Shape;61;p10"/>
          <p:cNvSpPr txBox="1"/>
          <p:nvPr>
            <p:ph type="body" idx="1"/>
          </p:nvPr>
        </p:nvSpPr>
        <p:spPr bwMode="auto">
          <a:xfrm>
            <a:off x="5183187" y="987424"/>
            <a:ext cx="6172200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431798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3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09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792260396" name="Google Shape;62;p10"/>
          <p:cNvSpPr txBox="1"/>
          <p:nvPr>
            <p:ph type="body" idx="2"/>
          </p:nvPr>
        </p:nvSpPr>
        <p:spPr bwMode="auto">
          <a:xfrm>
            <a:off x="839787" y="2057400"/>
            <a:ext cx="393223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22400883" name="Google Shape;63;p10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1583215" name="Google Shape;64;p10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8445817" name="Google Shape;65;p10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6DEC4C12-0FF5-F762-1323-201803BF3BC7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 with Caption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434496" name="Google Shape;67;p11"/>
          <p:cNvSpPr txBox="1"/>
          <p:nvPr>
            <p:ph type="title"/>
          </p:nvPr>
        </p:nvSpPr>
        <p:spPr bwMode="auto">
          <a:xfrm>
            <a:off x="839787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4505095" name="Google Shape;68;p11"/>
          <p:cNvSpPr/>
          <p:nvPr>
            <p:ph type="pic" idx="2"/>
          </p:nvPr>
        </p:nvSpPr>
        <p:spPr bwMode="auto">
          <a:xfrm>
            <a:off x="5183187" y="987424"/>
            <a:ext cx="617220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265353288" name="Google Shape;69;p11"/>
          <p:cNvSpPr txBox="1"/>
          <p:nvPr>
            <p:ph type="body" idx="1"/>
          </p:nvPr>
        </p:nvSpPr>
        <p:spPr bwMode="auto">
          <a:xfrm>
            <a:off x="839787" y="2057400"/>
            <a:ext cx="393223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864838458" name="Google Shape;70;p11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0427764" name="Google Shape;71;p11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1907907" name="Google Shape;72;p11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E37E8548-23BB-49D0-8899-3DC220A97DCF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Vertical Text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2605395" name="Google Shape;74;p12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7774794" name="Google Shape;75;p12"/>
          <p:cNvSpPr txBox="1"/>
          <p:nvPr>
            <p:ph type="body" idx="1"/>
          </p:nvPr>
        </p:nvSpPr>
        <p:spPr bwMode="auto">
          <a:xfrm rot="5399976">
            <a:off x="3920330" y="-125650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8405403" name="Google Shape;76;p12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9446672" name="Google Shape;77;p12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9270743" name="Google Shape;78;p12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986E7B6-D726-8749-606F-E2C865B1C5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ertical Title and Text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9692491" name="Google Shape;80;p13"/>
          <p:cNvSpPr txBox="1"/>
          <p:nvPr>
            <p:ph type="title"/>
          </p:nvPr>
        </p:nvSpPr>
        <p:spPr bwMode="auto">
          <a:xfrm rot="5399976">
            <a:off x="7133430" y="1956593"/>
            <a:ext cx="5811837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4017886" name="Google Shape;81;p13"/>
          <p:cNvSpPr txBox="1"/>
          <p:nvPr>
            <p:ph type="body" idx="1"/>
          </p:nvPr>
        </p:nvSpPr>
        <p:spPr bwMode="auto">
          <a:xfrm rot="5399976">
            <a:off x="1799430" y="-596105"/>
            <a:ext cx="5811837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6550739" name="Google Shape;82;p13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5301873" name="Google Shape;83;p13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3814254" name="Google Shape;84;p13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25DA6807-AAB2-D0FF-4D97-12A22C71B8D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Vertical Text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419553" name="Google Shape;74;p12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6799256" name="Google Shape;75;p12"/>
          <p:cNvSpPr txBox="1"/>
          <p:nvPr>
            <p:ph type="body" idx="1"/>
          </p:nvPr>
        </p:nvSpPr>
        <p:spPr bwMode="auto"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4592836" name="Google Shape;76;p12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9657668" name="Google Shape;77;p12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4386556" name="Google Shape;78;p12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ertical Title and Text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1364531" name="Google Shape;80;p13"/>
          <p:cNvSpPr txBox="1"/>
          <p:nvPr>
            <p:ph type="title"/>
          </p:nvPr>
        </p:nvSpPr>
        <p:spPr bwMode="auto"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1680707" name="Google Shape;81;p13"/>
          <p:cNvSpPr txBox="1"/>
          <p:nvPr>
            <p:ph type="body" idx="1"/>
          </p:nvPr>
        </p:nvSpPr>
        <p:spPr bwMode="auto"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3354295" name="Google Shape;82;p13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6055812" name="Google Shape;83;p13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2787710" name="Google Shape;84;p13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3" preserve="0" showMasterPhAnim="0" showMasterSp="1" userDrawn="1">
  <p:cSld name="Prob/Solu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2347396" name="Google Shape;92;p15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50521172" name="Google Shape;93;p1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7226567" name="Google Shape;94;p15"/>
          <p:cNvSpPr txBox="1"/>
          <p:nvPr>
            <p:ph type="title"/>
          </p:nvPr>
        </p:nvSpPr>
        <p:spPr bwMode="auto">
          <a:xfrm>
            <a:off x="623888" y="692151"/>
            <a:ext cx="5472112" cy="48164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68000" tIns="1044000" rIns="46800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882708" name="Google Shape;95;p15"/>
          <p:cNvSpPr txBox="1"/>
          <p:nvPr>
            <p:ph type="body" idx="1"/>
          </p:nvPr>
        </p:nvSpPr>
        <p:spPr bwMode="auto">
          <a:xfrm>
            <a:off x="1093139" y="3429000"/>
            <a:ext cx="3658475" cy="13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8829287" name="Google Shape;96;p15"/>
          <p:cNvSpPr txBox="1"/>
          <p:nvPr>
            <p:ph type="body" idx="3"/>
          </p:nvPr>
        </p:nvSpPr>
        <p:spPr bwMode="auto">
          <a:xfrm>
            <a:off x="1093140" y="1320085"/>
            <a:ext cx="4533608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2" preserve="0" showMasterPhAnim="0" showMasterSp="1" userDrawn="1">
  <p:cSld name="Purpos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9156044" name="Google Shape;156;p22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546019859" name="Google Shape;157;p2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5792476" name="Google Shape;158;p22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3110316" name="Google Shape;159;p22"/>
          <p:cNvSpPr txBox="1"/>
          <p:nvPr>
            <p:ph type="title"/>
          </p:nvPr>
        </p:nvSpPr>
        <p:spPr bwMode="auto">
          <a:xfrm>
            <a:off x="623887" y="1407696"/>
            <a:ext cx="10944225" cy="364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Light"/>
              <a:buNone/>
              <a:defRPr sz="5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6" preserve="0" showMasterPhAnim="0" showMasterSp="0" userDrawn="1">
  <p:cSld name="Title 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898343" name="Google Shape;185;p27"/>
          <p:cNvSpPr txBox="1"/>
          <p:nvPr>
            <p:ph type="body" idx="1"/>
          </p:nvPr>
        </p:nvSpPr>
        <p:spPr bwMode="auto">
          <a:xfrm>
            <a:off x="4060825" y="670368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6005422" name="Google Shape;186;p27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7313408" name="Google Shape;187;p27"/>
          <p:cNvSpPr txBox="1"/>
          <p:nvPr>
            <p:ph type="body" idx="3"/>
          </p:nvPr>
        </p:nvSpPr>
        <p:spPr bwMode="auto">
          <a:xfrm>
            <a:off x="4844145" y="2983118"/>
            <a:ext cx="2503712" cy="89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1" preserve="0" showMasterPhAnim="0" showMasterSp="1" userDrawn="1">
  <p:cSld name="Purpos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6987681" name="Google Shape;189;p28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833230774" name="Google Shape;190;p2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614865" name="Google Shape;191;p28"/>
          <p:cNvSpPr txBox="1"/>
          <p:nvPr>
            <p:ph type="title"/>
          </p:nvPr>
        </p:nvSpPr>
        <p:spPr bwMode="auto">
          <a:xfrm>
            <a:off x="1463040" y="2276476"/>
            <a:ext cx="9265920" cy="1983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0" tIns="0" rIns="54000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5800867" name="Google Shape;192;p28"/>
          <p:cNvSpPr txBox="1"/>
          <p:nvPr>
            <p:ph type="body" idx="1"/>
          </p:nvPr>
        </p:nvSpPr>
        <p:spPr bwMode="auto">
          <a:xfrm>
            <a:off x="5172075" y="1944688"/>
            <a:ext cx="184785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2" preserve="0" showMasterPhAnim="0" showMasterSp="1" userDrawn="1">
  <p:cSld name="Prob/Solu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2045477" name="Google Shape;194;p29"/>
          <p:cNvSpPr/>
          <p:nvPr>
            <p:ph type="pic" idx="2"/>
          </p:nvPr>
        </p:nvSpPr>
        <p:spPr bwMode="auto">
          <a:xfrm>
            <a:off x="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640841382" name="Google Shape;195;p2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119955" name="Google Shape;196;p29"/>
          <p:cNvSpPr txBox="1"/>
          <p:nvPr>
            <p:ph type="body" idx="1"/>
          </p:nvPr>
        </p:nvSpPr>
        <p:spPr bwMode="auto">
          <a:xfrm>
            <a:off x="6796088" y="605981"/>
            <a:ext cx="4772024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1334777" name="Google Shape;197;p29"/>
          <p:cNvSpPr txBox="1"/>
          <p:nvPr>
            <p:ph type="body" idx="3"/>
          </p:nvPr>
        </p:nvSpPr>
        <p:spPr bwMode="auto">
          <a:xfrm>
            <a:off x="6796088" y="2767615"/>
            <a:ext cx="4637088" cy="79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1022254" name="Google Shape;198;p29"/>
          <p:cNvSpPr txBox="1"/>
          <p:nvPr>
            <p:ph type="title"/>
          </p:nvPr>
        </p:nvSpPr>
        <p:spPr bwMode="auto">
          <a:xfrm>
            <a:off x="6796088" y="939313"/>
            <a:ext cx="4772024" cy="88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3559911" name="Google Shape;199;p29"/>
          <p:cNvSpPr txBox="1"/>
          <p:nvPr>
            <p:ph type="body" idx="4"/>
          </p:nvPr>
        </p:nvSpPr>
        <p:spPr bwMode="auto">
          <a:xfrm>
            <a:off x="7379368" y="4097634"/>
            <a:ext cx="4053808" cy="5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7" preserve="0" showMasterPhAnim="0" showMasterSp="1" userDrawn="1">
  <p:cSld name="Product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52702902" name="Google Shape;201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81908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204403" name="Google Shape;202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079764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17843" name="Google Shape;203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5277620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230854" name="Google Shape;204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475476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sp>
        <p:nvSpPr>
          <p:cNvPr id="346564718" name="Google Shape;205;p30"/>
          <p:cNvSpPr/>
          <p:nvPr>
            <p:ph type="pic" idx="2"/>
          </p:nvPr>
        </p:nvSpPr>
        <p:spPr bwMode="auto">
          <a:xfrm>
            <a:off x="3282213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1187700" name="Google Shape;206;p30"/>
          <p:cNvSpPr/>
          <p:nvPr>
            <p:ph type="pic" idx="3"/>
          </p:nvPr>
        </p:nvSpPr>
        <p:spPr bwMode="auto">
          <a:xfrm>
            <a:off x="5480069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45360947" name="Google Shape;207;p30"/>
          <p:cNvSpPr/>
          <p:nvPr>
            <p:ph type="pic" idx="4"/>
          </p:nvPr>
        </p:nvSpPr>
        <p:spPr bwMode="auto">
          <a:xfrm>
            <a:off x="7677925" y="1877264"/>
            <a:ext cx="1246960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0039345" name="Google Shape;208;p30"/>
          <p:cNvSpPr/>
          <p:nvPr>
            <p:ph type="pic" idx="5"/>
          </p:nvPr>
        </p:nvSpPr>
        <p:spPr bwMode="auto">
          <a:xfrm>
            <a:off x="1084357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53138198" name="Google Shape;209;p3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2578934" name="Google Shape;210;p30"/>
          <p:cNvSpPr txBox="1"/>
          <p:nvPr>
            <p:ph type="body" idx="1"/>
          </p:nvPr>
        </p:nvSpPr>
        <p:spPr bwMode="auto">
          <a:xfrm>
            <a:off x="623888" y="605981"/>
            <a:ext cx="29295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2550393" name="Google Shape;211;p30"/>
          <p:cNvSpPr txBox="1"/>
          <p:nvPr>
            <p:ph type="body" idx="6"/>
          </p:nvPr>
        </p:nvSpPr>
        <p:spPr bwMode="auto">
          <a:xfrm>
            <a:off x="825735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1081283" name="Google Shape;212;p30"/>
          <p:cNvSpPr txBox="1"/>
          <p:nvPr>
            <p:ph type="body" idx="7"/>
          </p:nvPr>
        </p:nvSpPr>
        <p:spPr bwMode="auto">
          <a:xfrm>
            <a:off x="3023591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7937987" name="Google Shape;213;p30"/>
          <p:cNvSpPr txBox="1"/>
          <p:nvPr>
            <p:ph type="body" idx="8"/>
          </p:nvPr>
        </p:nvSpPr>
        <p:spPr bwMode="auto">
          <a:xfrm>
            <a:off x="5221447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5447342" name="Google Shape;214;p3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4994164" name="Google Shape;215;p30"/>
          <p:cNvSpPr txBox="1"/>
          <p:nvPr>
            <p:ph type="body" idx="9"/>
          </p:nvPr>
        </p:nvSpPr>
        <p:spPr bwMode="auto">
          <a:xfrm>
            <a:off x="7419303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081408531" name="Google Shape;216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673330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sp>
        <p:nvSpPr>
          <p:cNvPr id="567164525" name="Google Shape;217;p30"/>
          <p:cNvSpPr/>
          <p:nvPr>
            <p:ph type="pic" idx="13"/>
          </p:nvPr>
        </p:nvSpPr>
        <p:spPr bwMode="auto">
          <a:xfrm>
            <a:off x="9875780" y="1877264"/>
            <a:ext cx="1246960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913129480" name="Google Shape;218;p30"/>
          <p:cNvSpPr txBox="1"/>
          <p:nvPr>
            <p:ph type="body" idx="14"/>
          </p:nvPr>
        </p:nvSpPr>
        <p:spPr bwMode="auto">
          <a:xfrm>
            <a:off x="9617158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3" preserve="0" showMasterPhAnim="0" showMasterSp="1" userDrawn="1">
  <p:cSld name="Revenu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1837848" name="Google Shape;220;p3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58094" name="Google Shape;221;p3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714153" name="Google Shape;222;p3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8223004" name="Google Shape;223;p31"/>
          <p:cNvSpPr txBox="1"/>
          <p:nvPr>
            <p:ph type="body" idx="2"/>
          </p:nvPr>
        </p:nvSpPr>
        <p:spPr bwMode="auto">
          <a:xfrm>
            <a:off x="875789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9441522" name="Google Shape;224;p31"/>
          <p:cNvSpPr txBox="1"/>
          <p:nvPr>
            <p:ph type="body" idx="3"/>
          </p:nvPr>
        </p:nvSpPr>
        <p:spPr bwMode="auto">
          <a:xfrm>
            <a:off x="875789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6944414" name="Google Shape;225;p31"/>
          <p:cNvSpPr txBox="1"/>
          <p:nvPr>
            <p:ph type="body" idx="4"/>
          </p:nvPr>
        </p:nvSpPr>
        <p:spPr bwMode="auto">
          <a:xfrm>
            <a:off x="875789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6899994" name="Google Shape;226;p31"/>
          <p:cNvSpPr txBox="1"/>
          <p:nvPr>
            <p:ph type="body" idx="5"/>
          </p:nvPr>
        </p:nvSpPr>
        <p:spPr bwMode="auto">
          <a:xfrm>
            <a:off x="3669408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0498931" name="Google Shape;227;p31"/>
          <p:cNvSpPr txBox="1"/>
          <p:nvPr>
            <p:ph type="body" idx="6"/>
          </p:nvPr>
        </p:nvSpPr>
        <p:spPr bwMode="auto">
          <a:xfrm>
            <a:off x="3669408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4867953" name="Google Shape;228;p31"/>
          <p:cNvSpPr txBox="1"/>
          <p:nvPr>
            <p:ph type="body" idx="7"/>
          </p:nvPr>
        </p:nvSpPr>
        <p:spPr bwMode="auto">
          <a:xfrm>
            <a:off x="3669408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0645374" name="Google Shape;229;p31"/>
          <p:cNvSpPr txBox="1"/>
          <p:nvPr>
            <p:ph type="body" idx="8"/>
          </p:nvPr>
        </p:nvSpPr>
        <p:spPr bwMode="auto">
          <a:xfrm>
            <a:off x="6463027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2334759" name="Google Shape;230;p31"/>
          <p:cNvSpPr txBox="1"/>
          <p:nvPr>
            <p:ph type="body" idx="9"/>
          </p:nvPr>
        </p:nvSpPr>
        <p:spPr bwMode="auto">
          <a:xfrm>
            <a:off x="6463027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8657234" name="Google Shape;231;p31"/>
          <p:cNvSpPr txBox="1"/>
          <p:nvPr>
            <p:ph type="body" idx="13"/>
          </p:nvPr>
        </p:nvSpPr>
        <p:spPr bwMode="auto">
          <a:xfrm>
            <a:off x="6463027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4917268" name="Google Shape;232;p31"/>
          <p:cNvSpPr txBox="1"/>
          <p:nvPr>
            <p:ph type="body" idx="14"/>
          </p:nvPr>
        </p:nvSpPr>
        <p:spPr bwMode="auto">
          <a:xfrm>
            <a:off x="9256645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3546500" name="Google Shape;233;p31"/>
          <p:cNvSpPr txBox="1"/>
          <p:nvPr>
            <p:ph type="body" idx="15"/>
          </p:nvPr>
        </p:nvSpPr>
        <p:spPr bwMode="auto">
          <a:xfrm>
            <a:off x="9256645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4563275" name="Google Shape;234;p31"/>
          <p:cNvSpPr txBox="1"/>
          <p:nvPr>
            <p:ph type="body" idx="16"/>
          </p:nvPr>
        </p:nvSpPr>
        <p:spPr bwMode="auto">
          <a:xfrm>
            <a:off x="9256645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9125662" name="Google Shape;17;p3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6099583" name="Google Shape;18;p3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4628317" name="Google Shape;19;p3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1" preserve="0" showMasterPhAnim="0" showMasterSp="1" userDrawn="1">
  <p:cSld name="Team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9045628" name="Google Shape;236;p3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212673" name="Google Shape;237;p32"/>
          <p:cNvSpPr txBox="1"/>
          <p:nvPr>
            <p:ph type="title"/>
          </p:nvPr>
        </p:nvSpPr>
        <p:spPr bwMode="auto">
          <a:xfrm>
            <a:off x="623887" y="2149055"/>
            <a:ext cx="32351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9825248" name="Google Shape;238;p32"/>
          <p:cNvSpPr txBox="1"/>
          <p:nvPr>
            <p:ph type="body" idx="1"/>
          </p:nvPr>
        </p:nvSpPr>
        <p:spPr bwMode="auto">
          <a:xfrm>
            <a:off x="623888" y="605981"/>
            <a:ext cx="323519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7057497" name="Google Shape;239;p32"/>
          <p:cNvSpPr txBox="1"/>
          <p:nvPr>
            <p:ph type="body" idx="2"/>
          </p:nvPr>
        </p:nvSpPr>
        <p:spPr bwMode="auto">
          <a:xfrm>
            <a:off x="5015989" y="3909840"/>
            <a:ext cx="2160000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7581094" name="Google Shape;240;p32"/>
          <p:cNvSpPr txBox="1"/>
          <p:nvPr>
            <p:ph type="body" idx="3"/>
          </p:nvPr>
        </p:nvSpPr>
        <p:spPr bwMode="auto">
          <a:xfrm>
            <a:off x="5015989" y="4222070"/>
            <a:ext cx="216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8768775" name="Google Shape;241;p32"/>
          <p:cNvSpPr txBox="1"/>
          <p:nvPr>
            <p:ph type="body" idx="4"/>
          </p:nvPr>
        </p:nvSpPr>
        <p:spPr bwMode="auto">
          <a:xfrm>
            <a:off x="5015989" y="4625187"/>
            <a:ext cx="2160000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3290457" name="Google Shape;242;p32"/>
          <p:cNvSpPr txBox="1"/>
          <p:nvPr>
            <p:ph type="body" idx="5"/>
          </p:nvPr>
        </p:nvSpPr>
        <p:spPr bwMode="auto">
          <a:xfrm>
            <a:off x="8778110" y="3909840"/>
            <a:ext cx="2160000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4983271" name="Google Shape;243;p32"/>
          <p:cNvSpPr txBox="1"/>
          <p:nvPr>
            <p:ph type="body" idx="6"/>
          </p:nvPr>
        </p:nvSpPr>
        <p:spPr bwMode="auto">
          <a:xfrm>
            <a:off x="8778110" y="4222070"/>
            <a:ext cx="216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4937970" name="Google Shape;244;p32"/>
          <p:cNvSpPr txBox="1"/>
          <p:nvPr>
            <p:ph type="body" idx="7"/>
          </p:nvPr>
        </p:nvSpPr>
        <p:spPr bwMode="auto">
          <a:xfrm>
            <a:off x="8778110" y="4625187"/>
            <a:ext cx="2160000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1052705" name="Google Shape;245;p32"/>
          <p:cNvSpPr txBox="1"/>
          <p:nvPr>
            <p:ph type="body" idx="8"/>
          </p:nvPr>
        </p:nvSpPr>
        <p:spPr bwMode="auto">
          <a:xfrm>
            <a:off x="623888" y="3809532"/>
            <a:ext cx="2925224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1" preserve="0" showMasterPhAnim="0" showMasterSp="1" userDrawn="1">
  <p:cSld name="Deal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993560" name="Google Shape;247;p3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5710506" name="Google Shape;248;p33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1126390" name="Google Shape;249;p33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8797691" name="Google Shape;250;p33"/>
          <p:cNvSpPr/>
          <p:nvPr/>
        </p:nvSpPr>
        <p:spPr bwMode="auto">
          <a:xfrm flipH="1">
            <a:off x="5425441" y="0"/>
            <a:ext cx="6766559" cy="6104191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89257337" name="Google Shape;251;p33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2724501" name="Google Shape;252;p33"/>
          <p:cNvSpPr txBox="1"/>
          <p:nvPr>
            <p:ph type="body" idx="3"/>
          </p:nvPr>
        </p:nvSpPr>
        <p:spPr bwMode="auto">
          <a:xfrm>
            <a:off x="5908672" y="2064475"/>
            <a:ext cx="4454528" cy="20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3000"/>
              <a:buNone/>
              <a:defRPr sz="13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0930961" name="Google Shape;253;p33"/>
          <p:cNvSpPr txBox="1"/>
          <p:nvPr>
            <p:ph type="body" idx="4"/>
          </p:nvPr>
        </p:nvSpPr>
        <p:spPr bwMode="auto">
          <a:xfrm>
            <a:off x="5908672" y="1814466"/>
            <a:ext cx="445452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4037687" name="Google Shape;254;p33"/>
          <p:cNvSpPr txBox="1"/>
          <p:nvPr>
            <p:ph type="body" idx="5"/>
          </p:nvPr>
        </p:nvSpPr>
        <p:spPr bwMode="auto">
          <a:xfrm>
            <a:off x="5908672" y="4182109"/>
            <a:ext cx="445452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4" preserve="0" showMasterPhAnim="0" showMasterSp="0" userDrawn="1">
  <p:cSld name="Closing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8277764" name="Google Shape;256;p34"/>
          <p:cNvSpPr txBox="1"/>
          <p:nvPr>
            <p:ph type="body" idx="1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4644092" name="Google Shape;257;p34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0148267" name="Google Shape;258;p34"/>
          <p:cNvSpPr txBox="1"/>
          <p:nvPr/>
        </p:nvSpPr>
        <p:spPr bwMode="auto">
          <a:xfrm>
            <a:off x="2154468" y="2947915"/>
            <a:ext cx="3402690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40527761" name="Google Shape;259;p34"/>
          <p:cNvCxnSpPr/>
          <p:nvPr/>
        </p:nvCxnSpPr>
        <p:spPr bwMode="auto">
          <a:xfrm>
            <a:off x="6096000" y="2457246"/>
            <a:ext cx="0" cy="194350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5543525" name="Google Shape;260;p34"/>
          <p:cNvSpPr txBox="1"/>
          <p:nvPr>
            <p:ph type="body" idx="3"/>
          </p:nvPr>
        </p:nvSpPr>
        <p:spPr bwMode="auto">
          <a:xfrm>
            <a:off x="6634841" y="2710053"/>
            <a:ext cx="4000500" cy="143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4" preserve="0" showMasterPhAnim="0" showMasterSp="0" userDrawn="1">
  <p:cSld name="Title 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235315" name="Google Shape;262;p35"/>
          <p:cNvSpPr/>
          <p:nvPr>
            <p:ph type="pic" idx="2"/>
          </p:nvPr>
        </p:nvSpPr>
        <p:spPr bwMode="auto">
          <a:xfrm>
            <a:off x="8131174" y="0"/>
            <a:ext cx="4060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grpSp>
        <p:nvGrpSpPr>
          <p:cNvPr id="1511823467" name="Google Shape;263;p35"/>
          <p:cNvGrpSpPr/>
          <p:nvPr/>
        </p:nvGrpSpPr>
        <p:grpSpPr bwMode="auto">
          <a:xfrm rot="5400000">
            <a:off x="7163449" y="5890276"/>
            <a:ext cx="967724" cy="967724"/>
            <a:chOff x="11224277" y="5890278"/>
            <a:chExt cx="967724" cy="967724"/>
          </a:xfrm>
        </p:grpSpPr>
        <p:sp>
          <p:nvSpPr>
            <p:cNvPr id="264" name="Google Shape;264;p35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65" name="Google Shape;265;p35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8098984" name="Google Shape;266;p35"/>
          <p:cNvSpPr txBox="1"/>
          <p:nvPr>
            <p:ph type="ctrTitle"/>
          </p:nvPr>
        </p:nvSpPr>
        <p:spPr bwMode="auto">
          <a:xfrm>
            <a:off x="1022898" y="1598840"/>
            <a:ext cx="614055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8995454" name="Google Shape;267;p35"/>
          <p:cNvSpPr txBox="1"/>
          <p:nvPr>
            <p:ph type="subTitle" idx="1"/>
          </p:nvPr>
        </p:nvSpPr>
        <p:spPr bwMode="auto">
          <a:xfrm>
            <a:off x="1022898" y="4418235"/>
            <a:ext cx="61405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350885631" name="Google Shape;268;p35"/>
          <p:cNvSpPr txBox="1"/>
          <p:nvPr>
            <p:ph type="body" idx="3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0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538387" name="Google Shape;270;p36"/>
          <p:cNvSpPr/>
          <p:nvPr/>
        </p:nvSpPr>
        <p:spPr bwMode="auto">
          <a:xfrm flipH="1">
            <a:off x="1" y="0"/>
            <a:ext cx="11224273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grpSp>
        <p:nvGrpSpPr>
          <p:cNvPr id="1235853434" name="Google Shape;271;p36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72" name="Google Shape;272;p36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73" name="Google Shape;273;p36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0867796" name="Google Shape;274;p36"/>
          <p:cNvSpPr txBox="1"/>
          <p:nvPr>
            <p:ph type="ctrTitle"/>
          </p:nvPr>
        </p:nvSpPr>
        <p:spPr bwMode="auto">
          <a:xfrm>
            <a:off x="1022899" y="2047375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4302113" name="Google Shape;275;p36"/>
          <p:cNvSpPr txBox="1"/>
          <p:nvPr>
            <p:ph type="subTitle" idx="1"/>
          </p:nvPr>
        </p:nvSpPr>
        <p:spPr bwMode="auto">
          <a:xfrm>
            <a:off x="1022899" y="4201973"/>
            <a:ext cx="81543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2" preserve="0" showMasterPhAnim="0" showMasterSp="1" userDrawn="1">
  <p:cSld name="Title 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2329295" name="Google Shape;277;p37"/>
          <p:cNvSpPr/>
          <p:nvPr>
            <p:ph type="pic" idx="2"/>
          </p:nvPr>
        </p:nvSpPr>
        <p:spPr bwMode="auto">
          <a:xfrm>
            <a:off x="0" y="0"/>
            <a:ext cx="11224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grpSp>
        <p:nvGrpSpPr>
          <p:cNvPr id="1409666771" name="Google Shape;278;p37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79" name="Google Shape;279;p37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80" name="Google Shape;280;p37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2761234" name="Google Shape;281;p37"/>
          <p:cNvSpPr txBox="1"/>
          <p:nvPr>
            <p:ph type="ctrTitle"/>
          </p:nvPr>
        </p:nvSpPr>
        <p:spPr bwMode="auto">
          <a:xfrm>
            <a:off x="1022899" y="2047375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1846124" name="Google Shape;282;p37"/>
          <p:cNvSpPr txBox="1"/>
          <p:nvPr>
            <p:ph type="subTitle" idx="1"/>
          </p:nvPr>
        </p:nvSpPr>
        <p:spPr bwMode="auto">
          <a:xfrm>
            <a:off x="1022899" y="4303939"/>
            <a:ext cx="5247271" cy="6436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818200082" name="Google Shape;283;p37"/>
          <p:cNvSpPr txBox="1"/>
          <p:nvPr>
            <p:ph type="body" idx="3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3" preserve="0" showMasterPhAnim="0" showMasterSp="1" userDrawn="1">
  <p:cSld name="Title 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2929196" name="Google Shape;285;p38"/>
          <p:cNvSpPr/>
          <p:nvPr/>
        </p:nvSpPr>
        <p:spPr bwMode="auto">
          <a:xfrm flipH="1">
            <a:off x="1" y="0"/>
            <a:ext cx="11224273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grpSp>
        <p:nvGrpSpPr>
          <p:cNvPr id="806622146" name="Google Shape;286;p38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87" name="Google Shape;287;p38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88" name="Google Shape;288;p38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6218775" name="Google Shape;289;p38"/>
          <p:cNvSpPr txBox="1"/>
          <p:nvPr>
            <p:ph type="ctrTitle"/>
          </p:nvPr>
        </p:nvSpPr>
        <p:spPr bwMode="auto">
          <a:xfrm>
            <a:off x="1022899" y="2259652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190498" name="Google Shape;290;p38"/>
          <p:cNvSpPr txBox="1"/>
          <p:nvPr>
            <p:ph type="subTitle" idx="1"/>
          </p:nvPr>
        </p:nvSpPr>
        <p:spPr bwMode="auto">
          <a:xfrm>
            <a:off x="1022899" y="4414250"/>
            <a:ext cx="81543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190383543" name="Google Shape;291;p38"/>
          <p:cNvSpPr txBox="1"/>
          <p:nvPr>
            <p:ph type="body" idx="2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5" preserve="0" showMasterPhAnim="0" showMasterSp="0" userDrawn="1">
  <p:cSld name="Title 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5389155" name="Google Shape;293;p39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087765410" name="Google Shape;294;p39"/>
          <p:cNvSpPr txBox="1"/>
          <p:nvPr>
            <p:ph type="body" idx="1"/>
          </p:nvPr>
        </p:nvSpPr>
        <p:spPr bwMode="auto">
          <a:xfrm>
            <a:off x="4844145" y="2983118"/>
            <a:ext cx="2503712" cy="89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1325501" name="Google Shape;295;p39"/>
          <p:cNvSpPr txBox="1"/>
          <p:nvPr>
            <p:ph type="body" idx="2"/>
          </p:nvPr>
        </p:nvSpPr>
        <p:spPr bwMode="auto">
          <a:xfrm>
            <a:off x="4060825" y="670368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0561239" name="Google Shape;296;p39"/>
          <p:cNvSpPr txBox="1"/>
          <p:nvPr>
            <p:ph type="body" idx="3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3" preserve="0" showMasterPhAnim="0" showMasterSp="1" userDrawn="1">
  <p:cSld name="Purpos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458194" name="Google Shape;298;p40"/>
          <p:cNvSpPr/>
          <p:nvPr>
            <p:ph type="pic" idx="2"/>
          </p:nvPr>
        </p:nvSpPr>
        <p:spPr bwMode="auto">
          <a:xfrm>
            <a:off x="609600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862862820" name="Google Shape;299;p4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9620274" name="Google Shape;300;p40"/>
          <p:cNvSpPr txBox="1"/>
          <p:nvPr>
            <p:ph type="body" idx="1"/>
          </p:nvPr>
        </p:nvSpPr>
        <p:spPr bwMode="auto">
          <a:xfrm>
            <a:off x="623888" y="605981"/>
            <a:ext cx="4637088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0450668" name="Google Shape;301;p40"/>
          <p:cNvSpPr txBox="1"/>
          <p:nvPr>
            <p:ph type="title"/>
          </p:nvPr>
        </p:nvSpPr>
        <p:spPr bwMode="auto">
          <a:xfrm>
            <a:off x="623888" y="2321004"/>
            <a:ext cx="4637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8642825" name="Google Shape;302;p40"/>
          <p:cNvSpPr txBox="1"/>
          <p:nvPr>
            <p:ph type="body" idx="3"/>
          </p:nvPr>
        </p:nvSpPr>
        <p:spPr bwMode="auto">
          <a:xfrm>
            <a:off x="623888" y="3754165"/>
            <a:ext cx="4637088" cy="13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1" preserve="0" showMasterPhAnim="0" showMasterSp="1" userDrawn="1">
  <p:cSld name="Prob/Solu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672526" name="Google Shape;304;p41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496472028" name="Google Shape;305;p4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52573" name="Google Shape;306;p4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9444236" name="Google Shape;307;p41"/>
          <p:cNvSpPr txBox="1"/>
          <p:nvPr>
            <p:ph type="title"/>
          </p:nvPr>
        </p:nvSpPr>
        <p:spPr bwMode="auto">
          <a:xfrm>
            <a:off x="623887" y="3131142"/>
            <a:ext cx="10944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 b="1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9833843" name="Google Shape;308;p41"/>
          <p:cNvSpPr txBox="1"/>
          <p:nvPr>
            <p:ph type="body" idx="2"/>
          </p:nvPr>
        </p:nvSpPr>
        <p:spPr bwMode="auto">
          <a:xfrm>
            <a:off x="623890" y="4094163"/>
            <a:ext cx="7507286" cy="79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34338" name="Google Shape;21;p4"/>
          <p:cNvSpPr txBox="1"/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5129350" name="Google Shape;22;p4"/>
          <p:cNvSpPr txBox="1"/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281510247" name="Google Shape;23;p4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22446126" name="Google Shape;24;p4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3799175" name="Google Shape;25;p4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lem 5" preserve="0" showMasterPhAnim="0" showMasterSp="1" userDrawn="1">
  <p:cSld name="Problem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828832" name="Google Shape;310;p4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8207578" name="Google Shape;311;p42"/>
          <p:cNvSpPr txBox="1"/>
          <p:nvPr>
            <p:ph type="body" idx="1"/>
          </p:nvPr>
        </p:nvSpPr>
        <p:spPr bwMode="auto">
          <a:xfrm>
            <a:off x="623888" y="605981"/>
            <a:ext cx="3120230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9980475" name="Google Shape;312;p42"/>
          <p:cNvSpPr txBox="1"/>
          <p:nvPr>
            <p:ph type="body" idx="2"/>
          </p:nvPr>
        </p:nvSpPr>
        <p:spPr bwMode="auto">
          <a:xfrm>
            <a:off x="623887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2334710" name="Google Shape;313;p42"/>
          <p:cNvSpPr txBox="1"/>
          <p:nvPr>
            <p:ph type="body" idx="3"/>
          </p:nvPr>
        </p:nvSpPr>
        <p:spPr bwMode="auto">
          <a:xfrm>
            <a:off x="4368006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4869582" name="Google Shape;314;p4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3436780" name="Google Shape;315;p42"/>
          <p:cNvSpPr txBox="1"/>
          <p:nvPr>
            <p:ph type="body" idx="4"/>
          </p:nvPr>
        </p:nvSpPr>
        <p:spPr bwMode="auto">
          <a:xfrm>
            <a:off x="8131175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6" preserve="0" showMasterPhAnim="0" showMasterSp="1" userDrawn="1">
  <p:cSld name="Prob/Solution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790705" name="Google Shape;317;p4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819232" name="Google Shape;318;p43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1877318" name="Google Shape;319;p43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3996139" name="Google Shape;320;p43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cxnSp>
        <p:nvCxnSpPr>
          <p:cNvPr id="1204961461" name="Google Shape;321;p43"/>
          <p:cNvCxnSpPr/>
          <p:nvPr/>
        </p:nvCxnSpPr>
        <p:spPr bwMode="auto">
          <a:xfrm>
            <a:off x="7958643" y="803977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1644653" name="Google Shape;322;p43"/>
          <p:cNvCxnSpPr/>
          <p:nvPr/>
        </p:nvCxnSpPr>
        <p:spPr bwMode="auto">
          <a:xfrm rot="10800000">
            <a:off x="4915882" y="3090326"/>
            <a:ext cx="6440109" cy="0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9492600" name="Google Shape;323;p43"/>
          <p:cNvCxnSpPr/>
          <p:nvPr/>
        </p:nvCxnSpPr>
        <p:spPr bwMode="auto">
          <a:xfrm>
            <a:off x="7958643" y="3433164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502761" name="Google Shape;324;p43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241189" name="Google Shape;325;p43"/>
          <p:cNvSpPr txBox="1"/>
          <p:nvPr>
            <p:ph type="body" idx="3"/>
          </p:nvPr>
        </p:nvSpPr>
        <p:spPr bwMode="auto">
          <a:xfrm>
            <a:off x="5308769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5252080" name="Google Shape;326;p43"/>
          <p:cNvSpPr txBox="1"/>
          <p:nvPr>
            <p:ph type="body" idx="4"/>
          </p:nvPr>
        </p:nvSpPr>
        <p:spPr bwMode="auto">
          <a:xfrm>
            <a:off x="8564727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898209" name="Google Shape;327;p43"/>
          <p:cNvSpPr txBox="1"/>
          <p:nvPr>
            <p:ph type="body" idx="5"/>
          </p:nvPr>
        </p:nvSpPr>
        <p:spPr bwMode="auto">
          <a:xfrm>
            <a:off x="5308769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0559557" name="Google Shape;328;p43"/>
          <p:cNvSpPr txBox="1"/>
          <p:nvPr>
            <p:ph type="body" idx="6"/>
          </p:nvPr>
        </p:nvSpPr>
        <p:spPr bwMode="auto">
          <a:xfrm>
            <a:off x="8564727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rket 3" preserve="0" showMasterPhAnim="0" showMasterSp="1" userDrawn="1">
  <p:cSld name="Marke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328148" name="Google Shape;343;p45"/>
          <p:cNvSpPr txBox="1"/>
          <p:nvPr>
            <p:ph type="body" idx="1"/>
          </p:nvPr>
        </p:nvSpPr>
        <p:spPr bwMode="auto">
          <a:xfrm>
            <a:off x="8041709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2984830" name="Google Shape;344;p45"/>
          <p:cNvSpPr txBox="1"/>
          <p:nvPr>
            <p:ph type="body" idx="2"/>
          </p:nvPr>
        </p:nvSpPr>
        <p:spPr bwMode="auto">
          <a:xfrm>
            <a:off x="4847677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9267331" name="Google Shape;345;p4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20032" name="Google Shape;346;p45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004985" name="Google Shape;347;p45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2366810" name="Google Shape;348;p45"/>
          <p:cNvSpPr txBox="1"/>
          <p:nvPr>
            <p:ph type="body" idx="4"/>
          </p:nvPr>
        </p:nvSpPr>
        <p:spPr bwMode="auto">
          <a:xfrm>
            <a:off x="1653644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5324833" name="Google Shape;349;p45"/>
          <p:cNvSpPr txBox="1"/>
          <p:nvPr>
            <p:ph type="body" idx="5"/>
          </p:nvPr>
        </p:nvSpPr>
        <p:spPr bwMode="auto">
          <a:xfrm>
            <a:off x="8039958" y="4015960"/>
            <a:ext cx="249840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5972417" name="Google Shape;350;p45"/>
          <p:cNvSpPr txBox="1"/>
          <p:nvPr>
            <p:ph type="body" idx="6"/>
          </p:nvPr>
        </p:nvSpPr>
        <p:spPr bwMode="auto">
          <a:xfrm>
            <a:off x="4846186" y="4015960"/>
            <a:ext cx="249963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9988745" name="Google Shape;351;p45"/>
          <p:cNvSpPr txBox="1"/>
          <p:nvPr>
            <p:ph type="body" idx="7"/>
          </p:nvPr>
        </p:nvSpPr>
        <p:spPr bwMode="auto">
          <a:xfrm>
            <a:off x="1653645" y="4015960"/>
            <a:ext cx="249840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2" preserve="0" showMasterPhAnim="0" showMasterSp="1" userDrawn="1">
  <p:cSld name="Competi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7798992" name="Google Shape;353;p46"/>
          <p:cNvSpPr txBox="1"/>
          <p:nvPr>
            <p:ph type="body" idx="1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6826841" name="Google Shape;354;p46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138600554" name="Google Shape;355;p4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7945612" name="Google Shape;356;p46"/>
          <p:cNvSpPr txBox="1"/>
          <p:nvPr>
            <p:ph type="title"/>
          </p:nvPr>
        </p:nvSpPr>
        <p:spPr bwMode="auto">
          <a:xfrm>
            <a:off x="623888" y="939312"/>
            <a:ext cx="3037868" cy="12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9491336" name="Google Shape;357;p46"/>
          <p:cNvSpPr txBox="1"/>
          <p:nvPr>
            <p:ph type="body" idx="2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2845828" name="Google Shape;358;p46"/>
          <p:cNvSpPr txBox="1"/>
          <p:nvPr>
            <p:ph type="body" idx="3"/>
          </p:nvPr>
        </p:nvSpPr>
        <p:spPr bwMode="auto">
          <a:xfrm>
            <a:off x="7407880" y="678699"/>
            <a:ext cx="14561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7538347" name="Google Shape;359;p46"/>
          <p:cNvSpPr txBox="1"/>
          <p:nvPr>
            <p:ph type="body" idx="4"/>
          </p:nvPr>
        </p:nvSpPr>
        <p:spPr bwMode="auto">
          <a:xfrm>
            <a:off x="7407880" y="5293252"/>
            <a:ext cx="14561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5042572" name="Google Shape;360;p46"/>
          <p:cNvSpPr txBox="1"/>
          <p:nvPr>
            <p:ph type="body" idx="5"/>
          </p:nvPr>
        </p:nvSpPr>
        <p:spPr bwMode="auto">
          <a:xfrm>
            <a:off x="5014512" y="2771086"/>
            <a:ext cx="14601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8430898" name="Google Shape;361;p46"/>
          <p:cNvSpPr txBox="1"/>
          <p:nvPr>
            <p:ph type="body" idx="6"/>
          </p:nvPr>
        </p:nvSpPr>
        <p:spPr bwMode="auto">
          <a:xfrm>
            <a:off x="9797147" y="2771086"/>
            <a:ext cx="1460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587658759" name="Google Shape;362;p46"/>
          <p:cNvGrpSpPr/>
          <p:nvPr/>
        </p:nvGrpSpPr>
        <p:grpSpPr bwMode="auto">
          <a:xfrm>
            <a:off x="4838598" y="1017974"/>
            <a:ext cx="6594674" cy="4129903"/>
            <a:chOff x="4817816" y="1012226"/>
            <a:chExt cx="6594674" cy="4129903"/>
          </a:xfrm>
        </p:grpSpPr>
        <p:cxnSp>
          <p:nvCxnSpPr>
            <p:cNvPr id="363" name="Google Shape;363;p46"/>
            <p:cNvCxnSpPr/>
            <p:nvPr/>
          </p:nvCxnSpPr>
          <p:spPr bwMode="auto">
            <a:xfrm>
              <a:off x="8115154" y="1012226"/>
              <a:ext cx="0" cy="4129903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  <p:cxnSp>
          <p:nvCxnSpPr>
            <p:cNvPr id="364" name="Google Shape;364;p46"/>
            <p:cNvCxnSpPr/>
            <p:nvPr/>
          </p:nvCxnSpPr>
          <p:spPr bwMode="auto">
            <a:xfrm rot="10800000">
              <a:off x="4817816" y="3077178"/>
              <a:ext cx="6594674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3" preserve="0" showMasterPhAnim="0" showMasterSp="1" userDrawn="1">
  <p:cSld name="Competi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4152825" name="Google Shape;366;p47"/>
          <p:cNvSpPr txBox="1"/>
          <p:nvPr>
            <p:ph type="body" idx="1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4123665" name="Google Shape;367;p47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55434075" name="Google Shape;368;p4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793767" name="Google Shape;369;p47"/>
          <p:cNvSpPr txBox="1"/>
          <p:nvPr>
            <p:ph type="title"/>
          </p:nvPr>
        </p:nvSpPr>
        <p:spPr bwMode="auto">
          <a:xfrm>
            <a:off x="623888" y="939312"/>
            <a:ext cx="3037868" cy="12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5430067" name="Google Shape;370;p47"/>
          <p:cNvSpPr txBox="1"/>
          <p:nvPr>
            <p:ph type="body" idx="2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4480738" name="Google Shape;371;p47"/>
          <p:cNvSpPr txBox="1"/>
          <p:nvPr>
            <p:ph type="body" idx="3"/>
          </p:nvPr>
        </p:nvSpPr>
        <p:spPr bwMode="auto">
          <a:xfrm>
            <a:off x="7137080" y="5161433"/>
            <a:ext cx="236642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2772746" name="Google Shape;372;p47"/>
          <p:cNvSpPr txBox="1"/>
          <p:nvPr>
            <p:ph type="body" idx="4"/>
          </p:nvPr>
        </p:nvSpPr>
        <p:spPr bwMode="auto">
          <a:xfrm rot="-5400000">
            <a:off x="3887800" y="2767748"/>
            <a:ext cx="21089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476677042" name="Google Shape;373;p47"/>
          <p:cNvCxnSpPr/>
          <p:nvPr/>
        </p:nvCxnSpPr>
        <p:spPr bwMode="auto">
          <a:xfrm>
            <a:off x="5203279" y="810518"/>
            <a:ext cx="0" cy="4129903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1729420443" name="Google Shape;374;p47"/>
          <p:cNvCxnSpPr/>
          <p:nvPr/>
        </p:nvCxnSpPr>
        <p:spPr bwMode="auto">
          <a:xfrm rot="10800000">
            <a:off x="5203279" y="4940421"/>
            <a:ext cx="623403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stealth" w="med" len="med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5" preserve="0" showMasterPhAnim="0" showMasterSp="1" userDrawn="1">
  <p:cSld name="Produc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65781447" name="Google Shape;376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974402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335292" name="Google Shape;377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6556933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933025" name="Google Shape;378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139464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2021733" name="Google Shape;379;p48"/>
          <p:cNvSpPr/>
          <p:nvPr>
            <p:ph type="pic" idx="2"/>
          </p:nvPr>
        </p:nvSpPr>
        <p:spPr bwMode="auto">
          <a:xfrm>
            <a:off x="4264504" y="727654"/>
            <a:ext cx="1786845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30593616" name="Google Shape;380;p48"/>
          <p:cNvSpPr/>
          <p:nvPr>
            <p:ph type="pic" idx="3"/>
          </p:nvPr>
        </p:nvSpPr>
        <p:spPr bwMode="auto">
          <a:xfrm>
            <a:off x="6847034" y="727654"/>
            <a:ext cx="1786844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72201050" name="Google Shape;381;p48"/>
          <p:cNvSpPr/>
          <p:nvPr>
            <p:ph type="pic" idx="4"/>
          </p:nvPr>
        </p:nvSpPr>
        <p:spPr bwMode="auto">
          <a:xfrm>
            <a:off x="9429565" y="727654"/>
            <a:ext cx="1786844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14534872" name="Google Shape;382;p4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4943488" name="Google Shape;383;p48"/>
          <p:cNvSpPr txBox="1"/>
          <p:nvPr>
            <p:ph type="title"/>
          </p:nvPr>
        </p:nvSpPr>
        <p:spPr bwMode="auto">
          <a:xfrm>
            <a:off x="623887" y="2639771"/>
            <a:ext cx="292953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48172" name="Google Shape;384;p48"/>
          <p:cNvSpPr txBox="1"/>
          <p:nvPr>
            <p:ph type="body" idx="1"/>
          </p:nvPr>
        </p:nvSpPr>
        <p:spPr bwMode="auto">
          <a:xfrm>
            <a:off x="623888" y="605981"/>
            <a:ext cx="29295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7604173" name="Google Shape;385;p48"/>
          <p:cNvSpPr txBox="1"/>
          <p:nvPr>
            <p:ph type="body" idx="5"/>
          </p:nvPr>
        </p:nvSpPr>
        <p:spPr bwMode="auto">
          <a:xfrm>
            <a:off x="4042050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7418892" name="Google Shape;386;p48"/>
          <p:cNvSpPr txBox="1"/>
          <p:nvPr>
            <p:ph type="body" idx="6"/>
          </p:nvPr>
        </p:nvSpPr>
        <p:spPr bwMode="auto">
          <a:xfrm>
            <a:off x="6624580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4169648" name="Google Shape;387;p48"/>
          <p:cNvSpPr txBox="1"/>
          <p:nvPr>
            <p:ph type="body" idx="7"/>
          </p:nvPr>
        </p:nvSpPr>
        <p:spPr bwMode="auto">
          <a:xfrm>
            <a:off x="9207111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8" preserve="0" showMasterPhAnim="0" showMasterSp="1" userDrawn="1">
  <p:cSld name="Product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0316609" name="Google Shape;389;p4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6943191" name="Google Shape;390;p49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455676416" name="Google Shape;391;p49"/>
          <p:cNvPicPr/>
          <p:nvPr/>
        </p:nvPicPr>
        <p:blipFill>
          <a:blip r:embed="rId2">
            <a:alphaModFix/>
          </a:blip>
          <a:srcRect l="20464" t="13399" r="19018" b="18224"/>
          <a:stretch/>
        </p:blipFill>
        <p:spPr bwMode="auto">
          <a:xfrm>
            <a:off x="2031998" y="423332"/>
            <a:ext cx="8219564" cy="5957642"/>
          </a:xfrm>
          <a:prstGeom prst="rect">
            <a:avLst/>
          </a:prstGeom>
          <a:noFill/>
          <a:ln>
            <a:noFill/>
          </a:ln>
        </p:spPr>
      </p:pic>
      <p:sp>
        <p:nvSpPr>
          <p:cNvPr id="1867963629" name="Google Shape;392;p49"/>
          <p:cNvSpPr/>
          <p:nvPr>
            <p:ph type="pic" idx="2"/>
          </p:nvPr>
        </p:nvSpPr>
        <p:spPr bwMode="auto">
          <a:xfrm>
            <a:off x="3063590" y="907224"/>
            <a:ext cx="6160778" cy="34655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9" preserve="0" showMasterPhAnim="0" showMasterSp="1" userDrawn="1">
  <p:cSld name="Product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265718" name="Google Shape;394;p50"/>
          <p:cNvSpPr/>
          <p:nvPr/>
        </p:nvSpPr>
        <p:spPr bwMode="auto">
          <a:xfrm flipH="1">
            <a:off x="8244113" y="1"/>
            <a:ext cx="3947883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097757764" name="Google Shape;395;p5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08034" name="Google Shape;396;p50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840654223" name="Google Shape;397;p50"/>
          <p:cNvPicPr/>
          <p:nvPr/>
        </p:nvPicPr>
        <p:blipFill>
          <a:blip r:embed="rId2">
            <a:alphaModFix/>
          </a:blip>
          <a:srcRect l="20464" t="13399" r="19018" b="18224"/>
          <a:stretch/>
        </p:blipFill>
        <p:spPr bwMode="auto">
          <a:xfrm>
            <a:off x="4133395" y="423332"/>
            <a:ext cx="8219567" cy="5957641"/>
          </a:xfrm>
          <a:prstGeom prst="rect">
            <a:avLst/>
          </a:prstGeom>
          <a:noFill/>
          <a:ln>
            <a:noFill/>
          </a:ln>
        </p:spPr>
      </p:pic>
      <p:sp>
        <p:nvSpPr>
          <p:cNvPr id="509839416" name="Google Shape;398;p50"/>
          <p:cNvSpPr/>
          <p:nvPr>
            <p:ph type="pic" idx="2"/>
          </p:nvPr>
        </p:nvSpPr>
        <p:spPr bwMode="auto">
          <a:xfrm>
            <a:off x="5162789" y="907224"/>
            <a:ext cx="6160778" cy="34655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60951782" name="Google Shape;399;p50"/>
          <p:cNvSpPr txBox="1"/>
          <p:nvPr>
            <p:ph type="body" idx="3"/>
          </p:nvPr>
        </p:nvSpPr>
        <p:spPr bwMode="auto">
          <a:xfrm>
            <a:off x="623887" y="3343486"/>
            <a:ext cx="3744912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817715" name="Google Shape;400;p50"/>
          <p:cNvSpPr txBox="1"/>
          <p:nvPr>
            <p:ph type="title"/>
          </p:nvPr>
        </p:nvSpPr>
        <p:spPr bwMode="auto">
          <a:xfrm>
            <a:off x="623888" y="939312"/>
            <a:ext cx="3744912" cy="118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10" preserve="0" showMasterPhAnim="0" showMasterSp="1" userDrawn="1">
  <p:cSld name="Product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60922961" name="Google Shape;402;p51"/>
          <p:cNvPicPr/>
          <p:nvPr/>
        </p:nvPicPr>
        <p:blipFill>
          <a:blip r:embed="rId2">
            <a:alphaModFix/>
          </a:blip>
          <a:srcRect l="13763" t="13805" r="13760" b="13805"/>
          <a:stretch/>
        </p:blipFill>
        <p:spPr bwMode="auto">
          <a:xfrm>
            <a:off x="1690184" y="555182"/>
            <a:ext cx="8811635" cy="56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849131255" name="Google Shape;403;p5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9530945" name="Google Shape;404;p51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4595470" name="Google Shape;405;p51"/>
          <p:cNvSpPr/>
          <p:nvPr>
            <p:ph type="pic" idx="2"/>
          </p:nvPr>
        </p:nvSpPr>
        <p:spPr bwMode="auto">
          <a:xfrm>
            <a:off x="3122448" y="1503830"/>
            <a:ext cx="5919088" cy="36889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11" preserve="0" showMasterPhAnim="0" showMasterSp="1" userDrawn="1">
  <p:cSld name="Product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5038867" name="Google Shape;407;p52"/>
          <p:cNvSpPr/>
          <p:nvPr/>
        </p:nvSpPr>
        <p:spPr bwMode="auto">
          <a:xfrm flipH="1">
            <a:off x="9143999" y="1"/>
            <a:ext cx="3048001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1266192663" name="Google Shape;408;p52"/>
          <p:cNvPicPr/>
          <p:nvPr/>
        </p:nvPicPr>
        <p:blipFill>
          <a:blip r:embed="rId2">
            <a:alphaModFix/>
          </a:blip>
          <a:srcRect l="13763" t="13805" r="13760" b="13805"/>
          <a:stretch/>
        </p:blipFill>
        <p:spPr bwMode="auto">
          <a:xfrm>
            <a:off x="4292636" y="179753"/>
            <a:ext cx="9678094" cy="6201220"/>
          </a:xfrm>
          <a:prstGeom prst="rect">
            <a:avLst/>
          </a:prstGeom>
          <a:noFill/>
          <a:ln>
            <a:noFill/>
          </a:ln>
        </p:spPr>
      </p:pic>
      <p:sp>
        <p:nvSpPr>
          <p:cNvPr id="230734381" name="Google Shape;409;p5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9728360" name="Google Shape;410;p52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6392254" name="Google Shape;411;p52"/>
          <p:cNvSpPr txBox="1"/>
          <p:nvPr>
            <p:ph type="body" idx="2"/>
          </p:nvPr>
        </p:nvSpPr>
        <p:spPr bwMode="auto">
          <a:xfrm>
            <a:off x="623887" y="3343486"/>
            <a:ext cx="3744912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0550474" name="Google Shape;412;p52"/>
          <p:cNvSpPr txBox="1"/>
          <p:nvPr>
            <p:ph type="title"/>
          </p:nvPr>
        </p:nvSpPr>
        <p:spPr bwMode="auto">
          <a:xfrm>
            <a:off x="623888" y="939312"/>
            <a:ext cx="3744912" cy="118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807077" name="Google Shape;27;p5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7097243" name="Google Shape;28;p5"/>
          <p:cNvSpPr txBox="1"/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8721843" name="Google Shape;29;p5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7687294" name="Google Shape;30;p5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0109705" name="Google Shape;31;p5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1" preserve="0" showMasterPhAnim="0" showMasterSp="1" userDrawn="1">
  <p:cSld name="Revenu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121381" name="Google Shape;414;p53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33060310" name="Google Shape;415;p53"/>
          <p:cNvSpPr txBox="1"/>
          <p:nvPr>
            <p:ph type="body" idx="1"/>
          </p:nvPr>
        </p:nvSpPr>
        <p:spPr bwMode="auto">
          <a:xfrm>
            <a:off x="4368007" y="941696"/>
            <a:ext cx="3455986" cy="428245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324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95369" name="Google Shape;416;p5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8831360" name="Google Shape;417;p53"/>
          <p:cNvSpPr txBox="1"/>
          <p:nvPr>
            <p:ph type="title"/>
          </p:nvPr>
        </p:nvSpPr>
        <p:spPr bwMode="auto">
          <a:xfrm>
            <a:off x="623887" y="2418129"/>
            <a:ext cx="312023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8081997" name="Google Shape;418;p53"/>
          <p:cNvSpPr txBox="1"/>
          <p:nvPr>
            <p:ph type="body" idx="3"/>
          </p:nvPr>
        </p:nvSpPr>
        <p:spPr bwMode="auto">
          <a:xfrm>
            <a:off x="623888" y="605981"/>
            <a:ext cx="312023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2187239" name="Google Shape;419;p53"/>
          <p:cNvSpPr txBox="1"/>
          <p:nvPr>
            <p:ph type="body" idx="4"/>
          </p:nvPr>
        </p:nvSpPr>
        <p:spPr bwMode="auto">
          <a:xfrm>
            <a:off x="4980122" y="3448696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0961493" name="Google Shape;420;p53"/>
          <p:cNvSpPr txBox="1"/>
          <p:nvPr>
            <p:ph type="body" idx="5"/>
          </p:nvPr>
        </p:nvSpPr>
        <p:spPr bwMode="auto">
          <a:xfrm>
            <a:off x="4980122" y="2150923"/>
            <a:ext cx="2231756" cy="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5079942" name="Google Shape;421;p53"/>
          <p:cNvSpPr txBox="1"/>
          <p:nvPr>
            <p:ph type="body" idx="6"/>
          </p:nvPr>
        </p:nvSpPr>
        <p:spPr bwMode="auto">
          <a:xfrm>
            <a:off x="8112132" y="941696"/>
            <a:ext cx="3455986" cy="4282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324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4004205" name="Google Shape;422;p53"/>
          <p:cNvSpPr txBox="1"/>
          <p:nvPr>
            <p:ph type="body" idx="7"/>
          </p:nvPr>
        </p:nvSpPr>
        <p:spPr bwMode="auto">
          <a:xfrm>
            <a:off x="8724247" y="3448696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0648574" name="Google Shape;423;p53"/>
          <p:cNvSpPr txBox="1"/>
          <p:nvPr>
            <p:ph type="body" idx="8"/>
          </p:nvPr>
        </p:nvSpPr>
        <p:spPr bwMode="auto">
          <a:xfrm>
            <a:off x="8724247" y="2150923"/>
            <a:ext cx="2231756" cy="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2" preserve="0" showMasterPhAnim="0" showMasterSp="1" userDrawn="1">
  <p:cSld name="Revenu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2848678" name="Google Shape;425;p5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418199" name="Google Shape;426;p5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9570074" name="Google Shape;427;p5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8600097" name="Google Shape;428;p54"/>
          <p:cNvSpPr/>
          <p:nvPr/>
        </p:nvSpPr>
        <p:spPr bwMode="auto">
          <a:xfrm>
            <a:off x="1514003" y="1948722"/>
            <a:ext cx="2777681" cy="386746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2025130069" name="Google Shape;429;p54"/>
          <p:cNvSpPr/>
          <p:nvPr/>
        </p:nvSpPr>
        <p:spPr bwMode="auto">
          <a:xfrm>
            <a:off x="4707159" y="1948722"/>
            <a:ext cx="2777681" cy="3867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1518242604" name="Google Shape;430;p54"/>
          <p:cNvSpPr/>
          <p:nvPr/>
        </p:nvSpPr>
        <p:spPr bwMode="auto">
          <a:xfrm>
            <a:off x="7900317" y="1948722"/>
            <a:ext cx="2777681" cy="386746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2004065387" name="Google Shape;431;p54"/>
          <p:cNvSpPr txBox="1"/>
          <p:nvPr>
            <p:ph type="body" idx="2"/>
          </p:nvPr>
        </p:nvSpPr>
        <p:spPr bwMode="auto">
          <a:xfrm>
            <a:off x="1786965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0526636" name="Google Shape;432;p54"/>
          <p:cNvSpPr txBox="1"/>
          <p:nvPr>
            <p:ph type="body" idx="3"/>
          </p:nvPr>
        </p:nvSpPr>
        <p:spPr bwMode="auto">
          <a:xfrm>
            <a:off x="1786965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2053183" name="Google Shape;433;p54"/>
          <p:cNvSpPr txBox="1"/>
          <p:nvPr>
            <p:ph type="body" idx="4"/>
          </p:nvPr>
        </p:nvSpPr>
        <p:spPr bwMode="auto">
          <a:xfrm>
            <a:off x="1786965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7487115" name="Google Shape;434;p54"/>
          <p:cNvSpPr txBox="1"/>
          <p:nvPr>
            <p:ph type="body" idx="5"/>
          </p:nvPr>
        </p:nvSpPr>
        <p:spPr bwMode="auto">
          <a:xfrm>
            <a:off x="4980122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8490448" name="Google Shape;435;p54"/>
          <p:cNvSpPr txBox="1"/>
          <p:nvPr>
            <p:ph type="body" idx="6"/>
          </p:nvPr>
        </p:nvSpPr>
        <p:spPr bwMode="auto">
          <a:xfrm>
            <a:off x="4980122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8215319" name="Google Shape;436;p54"/>
          <p:cNvSpPr txBox="1"/>
          <p:nvPr>
            <p:ph type="body" idx="7"/>
          </p:nvPr>
        </p:nvSpPr>
        <p:spPr bwMode="auto">
          <a:xfrm>
            <a:off x="4980122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3454482" name="Google Shape;437;p54"/>
          <p:cNvSpPr txBox="1"/>
          <p:nvPr>
            <p:ph type="body" idx="8"/>
          </p:nvPr>
        </p:nvSpPr>
        <p:spPr bwMode="auto">
          <a:xfrm>
            <a:off x="8173279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8287207" name="Google Shape;438;p54"/>
          <p:cNvSpPr txBox="1"/>
          <p:nvPr>
            <p:ph type="body" idx="9"/>
          </p:nvPr>
        </p:nvSpPr>
        <p:spPr bwMode="auto">
          <a:xfrm>
            <a:off x="8173279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9290102" name="Google Shape;439;p54"/>
          <p:cNvSpPr txBox="1"/>
          <p:nvPr>
            <p:ph type="body" idx="13"/>
          </p:nvPr>
        </p:nvSpPr>
        <p:spPr bwMode="auto">
          <a:xfrm>
            <a:off x="8173279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5" preserve="0" showMasterPhAnim="0" showMasterSp="1" userDrawn="1">
  <p:cSld name="Revenu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8920148" name="Google Shape;441;p5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0555592" name="Google Shape;442;p55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3627595" name="Google Shape;443;p55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4996791" name="Google Shape;444;p55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cxnSp>
        <p:nvCxnSpPr>
          <p:cNvPr id="1947614664" name="Google Shape;445;p55"/>
          <p:cNvCxnSpPr/>
          <p:nvPr/>
        </p:nvCxnSpPr>
        <p:spPr bwMode="auto">
          <a:xfrm>
            <a:off x="7958643" y="803977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11783099" name="Google Shape;446;p55"/>
          <p:cNvCxnSpPr/>
          <p:nvPr/>
        </p:nvCxnSpPr>
        <p:spPr bwMode="auto">
          <a:xfrm rot="10800000">
            <a:off x="4915882" y="3090326"/>
            <a:ext cx="6440109" cy="0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24957829" name="Google Shape;447;p55"/>
          <p:cNvCxnSpPr/>
          <p:nvPr/>
        </p:nvCxnSpPr>
        <p:spPr bwMode="auto">
          <a:xfrm>
            <a:off x="7958643" y="3433164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54080980" name="Google Shape;448;p55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5399892" name="Google Shape;449;p55"/>
          <p:cNvSpPr txBox="1"/>
          <p:nvPr>
            <p:ph type="body" idx="3"/>
          </p:nvPr>
        </p:nvSpPr>
        <p:spPr bwMode="auto">
          <a:xfrm>
            <a:off x="5308769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4811340" name="Google Shape;450;p55"/>
          <p:cNvSpPr txBox="1"/>
          <p:nvPr>
            <p:ph type="body" idx="4"/>
          </p:nvPr>
        </p:nvSpPr>
        <p:spPr bwMode="auto">
          <a:xfrm>
            <a:off x="8564727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4923348" name="Google Shape;451;p55"/>
          <p:cNvSpPr txBox="1"/>
          <p:nvPr>
            <p:ph type="body" idx="5"/>
          </p:nvPr>
        </p:nvSpPr>
        <p:spPr bwMode="auto">
          <a:xfrm>
            <a:off x="5308769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8034754" name="Google Shape;452;p55"/>
          <p:cNvSpPr txBox="1"/>
          <p:nvPr>
            <p:ph type="body" idx="6"/>
          </p:nvPr>
        </p:nvSpPr>
        <p:spPr bwMode="auto">
          <a:xfrm>
            <a:off x="8564727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6" preserve="0" showMasterPhAnim="0" showMasterSp="1" userDrawn="1">
  <p:cSld name="Revenu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8366002" name="Google Shape;454;p5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867586" name="Google Shape;455;p56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1222112" name="Google Shape;456;p56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692674667" name="Google Shape;457;p56"/>
          <p:cNvCxnSpPr/>
          <p:nvPr/>
        </p:nvCxnSpPr>
        <p:spPr bwMode="auto">
          <a:xfrm rot="10800000">
            <a:off x="1338843" y="3788040"/>
            <a:ext cx="9514313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30766950" name="Google Shape;458;p56"/>
          <p:cNvCxnSpPr/>
          <p:nvPr/>
        </p:nvCxnSpPr>
        <p:spPr bwMode="auto">
          <a:xfrm>
            <a:off x="7754155" y="1714503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4920731" name="Google Shape;459;p56"/>
          <p:cNvCxnSpPr/>
          <p:nvPr/>
        </p:nvCxnSpPr>
        <p:spPr bwMode="auto">
          <a:xfrm>
            <a:off x="4437845" y="1714503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369177" name="Google Shape;460;p56"/>
          <p:cNvCxnSpPr/>
          <p:nvPr/>
        </p:nvCxnSpPr>
        <p:spPr bwMode="auto">
          <a:xfrm>
            <a:off x="7754155" y="4060352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4000175" name="Google Shape;461;p56"/>
          <p:cNvCxnSpPr/>
          <p:nvPr/>
        </p:nvCxnSpPr>
        <p:spPr bwMode="auto">
          <a:xfrm>
            <a:off x="4437845" y="4060352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2355212" name="Google Shape;462;p56"/>
          <p:cNvSpPr txBox="1"/>
          <p:nvPr>
            <p:ph type="body" idx="2"/>
          </p:nvPr>
        </p:nvSpPr>
        <p:spPr bwMode="auto">
          <a:xfrm>
            <a:off x="1663814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4317444" name="Google Shape;463;p56"/>
          <p:cNvSpPr txBox="1"/>
          <p:nvPr>
            <p:ph type="body" idx="3"/>
          </p:nvPr>
        </p:nvSpPr>
        <p:spPr bwMode="auto">
          <a:xfrm>
            <a:off x="4980123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3644455" name="Google Shape;464;p56"/>
          <p:cNvSpPr txBox="1"/>
          <p:nvPr>
            <p:ph type="body" idx="4"/>
          </p:nvPr>
        </p:nvSpPr>
        <p:spPr bwMode="auto">
          <a:xfrm>
            <a:off x="8296432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6791408" name="Google Shape;465;p56"/>
          <p:cNvSpPr txBox="1"/>
          <p:nvPr>
            <p:ph type="body" idx="5"/>
          </p:nvPr>
        </p:nvSpPr>
        <p:spPr bwMode="auto">
          <a:xfrm>
            <a:off x="1663814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8401990" name="Google Shape;466;p56"/>
          <p:cNvSpPr txBox="1"/>
          <p:nvPr>
            <p:ph type="body" idx="6"/>
          </p:nvPr>
        </p:nvSpPr>
        <p:spPr bwMode="auto">
          <a:xfrm>
            <a:off x="4980123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728303" name="Google Shape;467;p56"/>
          <p:cNvSpPr txBox="1"/>
          <p:nvPr>
            <p:ph type="body" idx="7"/>
          </p:nvPr>
        </p:nvSpPr>
        <p:spPr bwMode="auto">
          <a:xfrm>
            <a:off x="8296432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1" preserve="0" showMasterPhAnim="0" showMasterSp="1" userDrawn="1">
  <p:cSld name="Trac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004306" name="Google Shape;469;p57"/>
          <p:cNvSpPr txBox="1"/>
          <p:nvPr>
            <p:ph type="body" idx="1"/>
          </p:nvPr>
        </p:nvSpPr>
        <p:spPr bwMode="auto">
          <a:xfrm>
            <a:off x="623888" y="2065557"/>
            <a:ext cx="7653836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763855870" name="Google Shape;470;p57"/>
          <p:cNvGrpSpPr/>
          <p:nvPr/>
        </p:nvGrpSpPr>
        <p:grpSpPr bwMode="auto">
          <a:xfrm>
            <a:off x="8766178" y="3781877"/>
            <a:ext cx="2749844" cy="1892372"/>
            <a:chOff x="8583746" y="3881893"/>
            <a:chExt cx="2749844" cy="1677846"/>
          </a:xfrm>
        </p:grpSpPr>
        <p:cxnSp>
          <p:nvCxnSpPr>
            <p:cNvPr id="471" name="Google Shape;471;p57"/>
            <p:cNvCxnSpPr/>
            <p:nvPr/>
          </p:nvCxnSpPr>
          <p:spPr bwMode="auto">
            <a:xfrm>
              <a:off x="9958668" y="3881893"/>
              <a:ext cx="0" cy="1677846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7"/>
            <p:cNvCxnSpPr/>
            <p:nvPr/>
          </p:nvCxnSpPr>
          <p:spPr bwMode="auto">
            <a:xfrm rot="10800000">
              <a:off x="8583746" y="4720816"/>
              <a:ext cx="2749844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52152548" name="Google Shape;473;p5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692614" name="Google Shape;474;p57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4232198" name="Google Shape;475;p57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1527576" name="Google Shape;476;p57"/>
          <p:cNvSpPr txBox="1"/>
          <p:nvPr>
            <p:ph type="body" idx="3"/>
          </p:nvPr>
        </p:nvSpPr>
        <p:spPr bwMode="auto">
          <a:xfrm>
            <a:off x="8734734" y="2067264"/>
            <a:ext cx="1358908" cy="13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8024696" name="Google Shape;477;p57"/>
          <p:cNvSpPr txBox="1"/>
          <p:nvPr>
            <p:ph type="body" idx="4"/>
          </p:nvPr>
        </p:nvSpPr>
        <p:spPr bwMode="auto">
          <a:xfrm>
            <a:off x="10209204" y="2067264"/>
            <a:ext cx="1358908" cy="13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3240061" name="Google Shape;478;p57"/>
          <p:cNvSpPr txBox="1"/>
          <p:nvPr>
            <p:ph type="body" idx="5"/>
          </p:nvPr>
        </p:nvSpPr>
        <p:spPr bwMode="auto">
          <a:xfrm>
            <a:off x="8844404" y="4004942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4390475" name="Google Shape;479;p57"/>
          <p:cNvSpPr txBox="1"/>
          <p:nvPr>
            <p:ph type="body" idx="6"/>
          </p:nvPr>
        </p:nvSpPr>
        <p:spPr bwMode="auto">
          <a:xfrm>
            <a:off x="10318874" y="4004942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8700970" name="Google Shape;480;p57"/>
          <p:cNvSpPr txBox="1"/>
          <p:nvPr>
            <p:ph type="body" idx="7"/>
          </p:nvPr>
        </p:nvSpPr>
        <p:spPr bwMode="auto">
          <a:xfrm>
            <a:off x="8844404" y="4948541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1429438" name="Google Shape;481;p57"/>
          <p:cNvSpPr txBox="1"/>
          <p:nvPr>
            <p:ph type="body" idx="8"/>
          </p:nvPr>
        </p:nvSpPr>
        <p:spPr bwMode="auto">
          <a:xfrm>
            <a:off x="10318874" y="4948541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2" preserve="0" showMasterPhAnim="0" showMasterSp="1" userDrawn="1">
  <p:cSld name="Trac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2818644" name="Google Shape;483;p58"/>
          <p:cNvSpPr txBox="1"/>
          <p:nvPr>
            <p:ph type="body" idx="1"/>
          </p:nvPr>
        </p:nvSpPr>
        <p:spPr bwMode="auto">
          <a:xfrm>
            <a:off x="623888" y="2065557"/>
            <a:ext cx="7653836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8059436" name="Google Shape;484;p5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9258517" name="Google Shape;485;p58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2430577" name="Google Shape;486;p58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3019177" name="Google Shape;487;p58"/>
          <p:cNvSpPr txBox="1"/>
          <p:nvPr>
            <p:ph type="body" idx="3"/>
          </p:nvPr>
        </p:nvSpPr>
        <p:spPr bwMode="auto">
          <a:xfrm>
            <a:off x="8644128" y="4013178"/>
            <a:ext cx="2923984" cy="17610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4396916" name="Google Shape;488;p58"/>
          <p:cNvSpPr txBox="1"/>
          <p:nvPr>
            <p:ph type="body" idx="4"/>
          </p:nvPr>
        </p:nvSpPr>
        <p:spPr bwMode="auto">
          <a:xfrm>
            <a:off x="8644128" y="2065556"/>
            <a:ext cx="2923984" cy="1761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3" preserve="0" showMasterPhAnim="0" showMasterSp="1" userDrawn="1">
  <p:cSld name="Trac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229716" name="Google Shape;490;p59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2413056" name="Google Shape;491;p59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0438416" name="Google Shape;492;p5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010711" name="Google Shape;493;p5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4343031" name="Google Shape;494;p59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932431573" name="Google Shape;495;p59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4" preserve="0" showMasterPhAnim="0" showMasterSp="1" userDrawn="1">
  <p:cSld name="Traction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712302" name="Google Shape;497;p60"/>
          <p:cNvSpPr txBox="1"/>
          <p:nvPr>
            <p:ph type="body" idx="1"/>
          </p:nvPr>
        </p:nvSpPr>
        <p:spPr bwMode="auto">
          <a:xfrm>
            <a:off x="623887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3113811" name="Google Shape;498;p60"/>
          <p:cNvSpPr txBox="1"/>
          <p:nvPr>
            <p:ph type="body" idx="2"/>
          </p:nvPr>
        </p:nvSpPr>
        <p:spPr bwMode="auto">
          <a:xfrm>
            <a:off x="4457999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0237577" name="Google Shape;499;p6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4531241" name="Google Shape;500;p6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0656232" name="Google Shape;501;p60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505546683" name="Google Shape;502;p60"/>
          <p:cNvCxnSpPr/>
          <p:nvPr/>
        </p:nvCxnSpPr>
        <p:spPr bwMode="auto">
          <a:xfrm>
            <a:off x="4178943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7469781" name="Google Shape;503;p60"/>
          <p:cNvSpPr txBox="1"/>
          <p:nvPr>
            <p:ph type="body" idx="4"/>
          </p:nvPr>
        </p:nvSpPr>
        <p:spPr bwMode="auto">
          <a:xfrm>
            <a:off x="8292112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44180284" name="Google Shape;504;p60"/>
          <p:cNvCxnSpPr/>
          <p:nvPr/>
        </p:nvCxnSpPr>
        <p:spPr bwMode="auto">
          <a:xfrm>
            <a:off x="8013055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5" preserve="0" showMasterPhAnim="0" showMasterSp="1" userDrawn="1">
  <p:cSld name="Traction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3052284" name="Google Shape;506;p61"/>
          <p:cNvSpPr txBox="1"/>
          <p:nvPr>
            <p:ph type="body" idx="1"/>
          </p:nvPr>
        </p:nvSpPr>
        <p:spPr bwMode="auto">
          <a:xfrm>
            <a:off x="623887" y="1825625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3443492" name="Google Shape;507;p61"/>
          <p:cNvSpPr txBox="1"/>
          <p:nvPr>
            <p:ph type="body" idx="2"/>
          </p:nvPr>
        </p:nvSpPr>
        <p:spPr bwMode="auto">
          <a:xfrm>
            <a:off x="6386512" y="1825625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8759701" name="Google Shape;508;p6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9042914" name="Google Shape;509;p6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1050812" name="Google Shape;510;p61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622410631" name="Google Shape;511;p61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4746299" name="Google Shape;512;p61"/>
          <p:cNvSpPr txBox="1"/>
          <p:nvPr>
            <p:ph type="body" idx="4"/>
          </p:nvPr>
        </p:nvSpPr>
        <p:spPr bwMode="auto">
          <a:xfrm>
            <a:off x="623887" y="4039754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4338855" name="Google Shape;513;p61"/>
          <p:cNvSpPr txBox="1"/>
          <p:nvPr>
            <p:ph type="body" idx="5"/>
          </p:nvPr>
        </p:nvSpPr>
        <p:spPr bwMode="auto">
          <a:xfrm>
            <a:off x="6386512" y="4039754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383070729" name="Google Shape;514;p61"/>
          <p:cNvCxnSpPr/>
          <p:nvPr/>
        </p:nvCxnSpPr>
        <p:spPr bwMode="auto">
          <a:xfrm rot="10800000">
            <a:off x="623886" y="3796689"/>
            <a:ext cx="10944225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6" preserve="0" showMasterPhAnim="0" showMasterSp="1" userDrawn="1">
  <p:cSld name="Traction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9682391" name="Google Shape;516;p6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2716763" name="Google Shape;517;p62"/>
          <p:cNvSpPr txBox="1"/>
          <p:nvPr>
            <p:ph type="title"/>
          </p:nvPr>
        </p:nvSpPr>
        <p:spPr bwMode="auto">
          <a:xfrm>
            <a:off x="623887" y="2764203"/>
            <a:ext cx="308969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5973945" name="Google Shape;518;p62"/>
          <p:cNvSpPr txBox="1"/>
          <p:nvPr>
            <p:ph type="body" idx="1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6873364" name="Google Shape;519;p62"/>
          <p:cNvSpPr txBox="1"/>
          <p:nvPr>
            <p:ph type="body" idx="2"/>
          </p:nvPr>
        </p:nvSpPr>
        <p:spPr bwMode="auto">
          <a:xfrm>
            <a:off x="4079874" y="1737140"/>
            <a:ext cx="1708463" cy="1587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8618479" name="Google Shape;520;p62"/>
          <p:cNvSpPr txBox="1"/>
          <p:nvPr>
            <p:ph type="body" idx="3"/>
          </p:nvPr>
        </p:nvSpPr>
        <p:spPr bwMode="auto">
          <a:xfrm>
            <a:off x="6006467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3526550" name="Google Shape;521;p62"/>
          <p:cNvSpPr txBox="1"/>
          <p:nvPr>
            <p:ph type="body" idx="4"/>
          </p:nvPr>
        </p:nvSpPr>
        <p:spPr bwMode="auto">
          <a:xfrm>
            <a:off x="7933059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0231312" name="Google Shape;522;p62"/>
          <p:cNvSpPr txBox="1"/>
          <p:nvPr>
            <p:ph type="body" idx="5"/>
          </p:nvPr>
        </p:nvSpPr>
        <p:spPr bwMode="auto">
          <a:xfrm>
            <a:off x="9859650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1420956" name="Google Shape;523;p62"/>
          <p:cNvSpPr txBox="1"/>
          <p:nvPr>
            <p:ph type="body" idx="6"/>
          </p:nvPr>
        </p:nvSpPr>
        <p:spPr bwMode="auto">
          <a:xfrm>
            <a:off x="4079874" y="3533833"/>
            <a:ext cx="1708463" cy="1587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5963117" name="Google Shape;524;p62"/>
          <p:cNvSpPr txBox="1"/>
          <p:nvPr>
            <p:ph type="body" idx="7"/>
          </p:nvPr>
        </p:nvSpPr>
        <p:spPr bwMode="auto">
          <a:xfrm>
            <a:off x="6006467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0905638" name="Google Shape;525;p62"/>
          <p:cNvSpPr txBox="1"/>
          <p:nvPr>
            <p:ph type="body" idx="8"/>
          </p:nvPr>
        </p:nvSpPr>
        <p:spPr bwMode="auto">
          <a:xfrm>
            <a:off x="7933059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3255353" name="Google Shape;526;p62"/>
          <p:cNvSpPr txBox="1"/>
          <p:nvPr>
            <p:ph type="body" idx="9"/>
          </p:nvPr>
        </p:nvSpPr>
        <p:spPr bwMode="auto">
          <a:xfrm>
            <a:off x="9859650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1210378" name="Google Shape;33;p6"/>
          <p:cNvSpPr txBox="1"/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9831828" name="Google Shape;34;p6"/>
          <p:cNvSpPr txBox="1"/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19203619" name="Google Shape;35;p6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5119036" name="Google Shape;36;p6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9434186" name="Google Shape;37;p6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7" preserve="0" showMasterPhAnim="0" showMasterSp="1" userDrawn="1">
  <p:cSld name="Traction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2909015" name="Google Shape;528;p6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3887229" name="Google Shape;529;p6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0787667" name="Google Shape;530;p63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6845133" name="Google Shape;531;p63"/>
          <p:cNvSpPr txBox="1"/>
          <p:nvPr>
            <p:ph type="body" idx="2"/>
          </p:nvPr>
        </p:nvSpPr>
        <p:spPr bwMode="auto">
          <a:xfrm>
            <a:off x="623891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5372692" name="Google Shape;532;p63"/>
          <p:cNvSpPr txBox="1"/>
          <p:nvPr>
            <p:ph type="body" idx="3"/>
          </p:nvPr>
        </p:nvSpPr>
        <p:spPr bwMode="auto">
          <a:xfrm>
            <a:off x="4368007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4108869" name="Google Shape;533;p63"/>
          <p:cNvSpPr txBox="1"/>
          <p:nvPr>
            <p:ph type="body" idx="4"/>
          </p:nvPr>
        </p:nvSpPr>
        <p:spPr bwMode="auto">
          <a:xfrm>
            <a:off x="8112125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3509499" name="Google Shape;534;p63"/>
          <p:cNvSpPr txBox="1"/>
          <p:nvPr>
            <p:ph type="body" idx="5"/>
          </p:nvPr>
        </p:nvSpPr>
        <p:spPr bwMode="auto">
          <a:xfrm>
            <a:off x="1109231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2937873" name="Google Shape;535;p63"/>
          <p:cNvSpPr txBox="1"/>
          <p:nvPr>
            <p:ph type="body" idx="6"/>
          </p:nvPr>
        </p:nvSpPr>
        <p:spPr bwMode="auto">
          <a:xfrm>
            <a:off x="2438160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5230106" name="Google Shape;536;p63"/>
          <p:cNvSpPr txBox="1"/>
          <p:nvPr>
            <p:ph type="body" idx="7"/>
          </p:nvPr>
        </p:nvSpPr>
        <p:spPr bwMode="auto">
          <a:xfrm>
            <a:off x="1109231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96414458" name="Google Shape;537;p63"/>
          <p:cNvSpPr txBox="1"/>
          <p:nvPr>
            <p:ph type="body" idx="8"/>
          </p:nvPr>
        </p:nvSpPr>
        <p:spPr bwMode="auto">
          <a:xfrm>
            <a:off x="2438160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3263638" name="Google Shape;538;p63"/>
          <p:cNvSpPr txBox="1"/>
          <p:nvPr>
            <p:ph type="body" idx="9"/>
          </p:nvPr>
        </p:nvSpPr>
        <p:spPr bwMode="auto">
          <a:xfrm>
            <a:off x="1109231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1820741" name="Google Shape;539;p63"/>
          <p:cNvSpPr txBox="1"/>
          <p:nvPr>
            <p:ph type="body" idx="13"/>
          </p:nvPr>
        </p:nvSpPr>
        <p:spPr bwMode="auto">
          <a:xfrm>
            <a:off x="2438160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9717679" name="Google Shape;540;p63"/>
          <p:cNvSpPr txBox="1"/>
          <p:nvPr>
            <p:ph type="body" idx="14"/>
          </p:nvPr>
        </p:nvSpPr>
        <p:spPr bwMode="auto">
          <a:xfrm>
            <a:off x="4853346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1092900" name="Google Shape;541;p63"/>
          <p:cNvSpPr txBox="1"/>
          <p:nvPr>
            <p:ph type="body" idx="15"/>
          </p:nvPr>
        </p:nvSpPr>
        <p:spPr bwMode="auto">
          <a:xfrm>
            <a:off x="6182275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6679373" name="Google Shape;542;p63"/>
          <p:cNvSpPr txBox="1"/>
          <p:nvPr>
            <p:ph type="body" idx="16"/>
          </p:nvPr>
        </p:nvSpPr>
        <p:spPr bwMode="auto">
          <a:xfrm>
            <a:off x="4853346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7185921" name="Google Shape;543;p63"/>
          <p:cNvSpPr txBox="1"/>
          <p:nvPr>
            <p:ph type="body" idx="17"/>
          </p:nvPr>
        </p:nvSpPr>
        <p:spPr bwMode="auto">
          <a:xfrm>
            <a:off x="6182275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528270" name="Google Shape;544;p63"/>
          <p:cNvSpPr txBox="1"/>
          <p:nvPr>
            <p:ph type="body" idx="18"/>
          </p:nvPr>
        </p:nvSpPr>
        <p:spPr bwMode="auto">
          <a:xfrm>
            <a:off x="4853346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8108614" name="Google Shape;545;p63"/>
          <p:cNvSpPr txBox="1"/>
          <p:nvPr>
            <p:ph type="body" idx="19"/>
          </p:nvPr>
        </p:nvSpPr>
        <p:spPr bwMode="auto">
          <a:xfrm>
            <a:off x="6182275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5332859" name="Google Shape;546;p63"/>
          <p:cNvSpPr txBox="1"/>
          <p:nvPr>
            <p:ph type="body" idx="20"/>
          </p:nvPr>
        </p:nvSpPr>
        <p:spPr bwMode="auto">
          <a:xfrm>
            <a:off x="8597464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8184558" name="Google Shape;547;p63"/>
          <p:cNvSpPr txBox="1"/>
          <p:nvPr>
            <p:ph type="body" idx="21"/>
          </p:nvPr>
        </p:nvSpPr>
        <p:spPr bwMode="auto">
          <a:xfrm>
            <a:off x="9926393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7683639" name="Google Shape;548;p63"/>
          <p:cNvSpPr txBox="1"/>
          <p:nvPr>
            <p:ph type="body" idx="22"/>
          </p:nvPr>
        </p:nvSpPr>
        <p:spPr bwMode="auto">
          <a:xfrm>
            <a:off x="8597464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487910" name="Google Shape;549;p63"/>
          <p:cNvSpPr txBox="1"/>
          <p:nvPr>
            <p:ph type="body" idx="23"/>
          </p:nvPr>
        </p:nvSpPr>
        <p:spPr bwMode="auto">
          <a:xfrm>
            <a:off x="9926393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7117656" name="Google Shape;550;p63"/>
          <p:cNvSpPr txBox="1"/>
          <p:nvPr>
            <p:ph type="body" idx="24"/>
          </p:nvPr>
        </p:nvSpPr>
        <p:spPr bwMode="auto">
          <a:xfrm>
            <a:off x="8597464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1761242" name="Google Shape;551;p63"/>
          <p:cNvSpPr txBox="1"/>
          <p:nvPr>
            <p:ph type="body" idx="25"/>
          </p:nvPr>
        </p:nvSpPr>
        <p:spPr bwMode="auto">
          <a:xfrm>
            <a:off x="9926393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2" preserve="0" showMasterPhAnim="0" showMasterSp="1" userDrawn="1">
  <p:cSld name="Team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5616659" name="Google Shape;553;p64"/>
          <p:cNvSpPr/>
          <p:nvPr>
            <p:ph type="pic" idx="2"/>
          </p:nvPr>
        </p:nvSpPr>
        <p:spPr bwMode="auto">
          <a:xfrm>
            <a:off x="2161844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68875635" name="Google Shape;554;p6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09897" name="Google Shape;555;p6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9440033" name="Google Shape;556;p6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9202930" name="Google Shape;557;p64"/>
          <p:cNvSpPr txBox="1"/>
          <p:nvPr>
            <p:ph type="body" idx="3"/>
          </p:nvPr>
        </p:nvSpPr>
        <p:spPr bwMode="auto">
          <a:xfrm>
            <a:off x="1501098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79627" name="Google Shape;558;p64"/>
          <p:cNvSpPr txBox="1"/>
          <p:nvPr>
            <p:ph type="body" idx="4"/>
          </p:nvPr>
        </p:nvSpPr>
        <p:spPr bwMode="auto">
          <a:xfrm>
            <a:off x="1501098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2371479" name="Google Shape;559;p64"/>
          <p:cNvSpPr txBox="1"/>
          <p:nvPr>
            <p:ph type="body" idx="5"/>
          </p:nvPr>
        </p:nvSpPr>
        <p:spPr bwMode="auto">
          <a:xfrm>
            <a:off x="1501098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4452940" name="Google Shape;560;p64"/>
          <p:cNvSpPr txBox="1"/>
          <p:nvPr>
            <p:ph type="body" idx="6"/>
          </p:nvPr>
        </p:nvSpPr>
        <p:spPr bwMode="auto">
          <a:xfrm>
            <a:off x="211279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2590938" name="Google Shape;561;p64"/>
          <p:cNvSpPr txBox="1"/>
          <p:nvPr>
            <p:ph type="body" idx="7"/>
          </p:nvPr>
        </p:nvSpPr>
        <p:spPr bwMode="auto">
          <a:xfrm>
            <a:off x="292771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978194" name="Google Shape;562;p64"/>
          <p:cNvSpPr txBox="1"/>
          <p:nvPr>
            <p:ph type="body" idx="8"/>
          </p:nvPr>
        </p:nvSpPr>
        <p:spPr bwMode="auto">
          <a:xfrm>
            <a:off x="211279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3200215" name="Google Shape;563;p64"/>
          <p:cNvSpPr txBox="1"/>
          <p:nvPr>
            <p:ph type="body" idx="9"/>
          </p:nvPr>
        </p:nvSpPr>
        <p:spPr bwMode="auto">
          <a:xfrm>
            <a:off x="292771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9780340" name="Google Shape;564;p64"/>
          <p:cNvSpPr/>
          <p:nvPr>
            <p:ph type="pic" idx="13"/>
          </p:nvPr>
        </p:nvSpPr>
        <p:spPr bwMode="auto">
          <a:xfrm>
            <a:off x="5377505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89201077" name="Google Shape;565;p64"/>
          <p:cNvSpPr txBox="1"/>
          <p:nvPr>
            <p:ph type="body" idx="14"/>
          </p:nvPr>
        </p:nvSpPr>
        <p:spPr bwMode="auto">
          <a:xfrm>
            <a:off x="4716759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2609019" name="Google Shape;566;p64"/>
          <p:cNvSpPr txBox="1"/>
          <p:nvPr>
            <p:ph type="body" idx="15"/>
          </p:nvPr>
        </p:nvSpPr>
        <p:spPr bwMode="auto">
          <a:xfrm>
            <a:off x="4716759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7947277" name="Google Shape;567;p64"/>
          <p:cNvSpPr txBox="1"/>
          <p:nvPr>
            <p:ph type="body" idx="16"/>
          </p:nvPr>
        </p:nvSpPr>
        <p:spPr bwMode="auto">
          <a:xfrm>
            <a:off x="4716759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9818528" name="Google Shape;568;p64"/>
          <p:cNvSpPr txBox="1"/>
          <p:nvPr>
            <p:ph type="body" idx="17"/>
          </p:nvPr>
        </p:nvSpPr>
        <p:spPr bwMode="auto">
          <a:xfrm>
            <a:off x="5328452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2684640" name="Google Shape;569;p64"/>
          <p:cNvSpPr txBox="1"/>
          <p:nvPr>
            <p:ph type="body" idx="18"/>
          </p:nvPr>
        </p:nvSpPr>
        <p:spPr bwMode="auto">
          <a:xfrm>
            <a:off x="6143372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19549" name="Google Shape;570;p64"/>
          <p:cNvSpPr txBox="1"/>
          <p:nvPr>
            <p:ph type="body" idx="19"/>
          </p:nvPr>
        </p:nvSpPr>
        <p:spPr bwMode="auto">
          <a:xfrm>
            <a:off x="5328452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4470590" name="Google Shape;571;p64"/>
          <p:cNvSpPr txBox="1"/>
          <p:nvPr>
            <p:ph type="body" idx="20"/>
          </p:nvPr>
        </p:nvSpPr>
        <p:spPr bwMode="auto">
          <a:xfrm>
            <a:off x="6143372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9430571" name="Google Shape;572;p64"/>
          <p:cNvSpPr/>
          <p:nvPr>
            <p:ph type="pic" idx="21"/>
          </p:nvPr>
        </p:nvSpPr>
        <p:spPr bwMode="auto">
          <a:xfrm>
            <a:off x="8578418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7767884" name="Google Shape;573;p64"/>
          <p:cNvSpPr txBox="1"/>
          <p:nvPr>
            <p:ph type="body" idx="22"/>
          </p:nvPr>
        </p:nvSpPr>
        <p:spPr bwMode="auto">
          <a:xfrm>
            <a:off x="7917672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0683112" name="Google Shape;574;p64"/>
          <p:cNvSpPr txBox="1"/>
          <p:nvPr>
            <p:ph type="body" idx="23"/>
          </p:nvPr>
        </p:nvSpPr>
        <p:spPr bwMode="auto">
          <a:xfrm>
            <a:off x="7917672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9445345" name="Google Shape;575;p64"/>
          <p:cNvSpPr txBox="1"/>
          <p:nvPr>
            <p:ph type="body" idx="24"/>
          </p:nvPr>
        </p:nvSpPr>
        <p:spPr bwMode="auto">
          <a:xfrm>
            <a:off x="7917672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9130318" name="Google Shape;576;p64"/>
          <p:cNvSpPr txBox="1"/>
          <p:nvPr>
            <p:ph type="body" idx="25"/>
          </p:nvPr>
        </p:nvSpPr>
        <p:spPr bwMode="auto">
          <a:xfrm>
            <a:off x="8529365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2604421" name="Google Shape;577;p64"/>
          <p:cNvSpPr txBox="1"/>
          <p:nvPr>
            <p:ph type="body" idx="26"/>
          </p:nvPr>
        </p:nvSpPr>
        <p:spPr bwMode="auto">
          <a:xfrm>
            <a:off x="9344285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6293287" name="Google Shape;578;p64"/>
          <p:cNvSpPr txBox="1"/>
          <p:nvPr>
            <p:ph type="body" idx="27"/>
          </p:nvPr>
        </p:nvSpPr>
        <p:spPr bwMode="auto">
          <a:xfrm>
            <a:off x="8529365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1988393" name="Google Shape;579;p64"/>
          <p:cNvSpPr txBox="1"/>
          <p:nvPr>
            <p:ph type="body" idx="28"/>
          </p:nvPr>
        </p:nvSpPr>
        <p:spPr bwMode="auto">
          <a:xfrm>
            <a:off x="9344285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3" preserve="0" showMasterPhAnim="0" showMasterSp="1" userDrawn="1">
  <p:cSld name="Team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575440" name="Google Shape;581;p65"/>
          <p:cNvSpPr/>
          <p:nvPr>
            <p:ph type="pic" idx="2"/>
          </p:nvPr>
        </p:nvSpPr>
        <p:spPr bwMode="auto">
          <a:xfrm>
            <a:off x="1409910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47687674" name="Google Shape;582;p6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4411591" name="Google Shape;583;p65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7050863" name="Google Shape;584;p65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1804641" name="Google Shape;585;p65"/>
          <p:cNvSpPr txBox="1"/>
          <p:nvPr>
            <p:ph type="body" idx="3"/>
          </p:nvPr>
        </p:nvSpPr>
        <p:spPr bwMode="auto">
          <a:xfrm>
            <a:off x="1036193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1993461" name="Google Shape;586;p65"/>
          <p:cNvSpPr txBox="1"/>
          <p:nvPr>
            <p:ph type="body" idx="4"/>
          </p:nvPr>
        </p:nvSpPr>
        <p:spPr bwMode="auto">
          <a:xfrm>
            <a:off x="1036193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0759091" name="Google Shape;587;p65"/>
          <p:cNvSpPr txBox="1"/>
          <p:nvPr>
            <p:ph type="body" idx="5"/>
          </p:nvPr>
        </p:nvSpPr>
        <p:spPr bwMode="auto">
          <a:xfrm>
            <a:off x="1036193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0514789" name="Google Shape;588;p65"/>
          <p:cNvSpPr txBox="1"/>
          <p:nvPr>
            <p:ph type="body" idx="6"/>
          </p:nvPr>
        </p:nvSpPr>
        <p:spPr bwMode="auto">
          <a:xfrm>
            <a:off x="1360857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2105994" name="Google Shape;589;p65"/>
          <p:cNvSpPr txBox="1"/>
          <p:nvPr>
            <p:ph type="body" idx="7"/>
          </p:nvPr>
        </p:nvSpPr>
        <p:spPr bwMode="auto">
          <a:xfrm>
            <a:off x="2175777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0748310" name="Google Shape;590;p65"/>
          <p:cNvSpPr txBox="1"/>
          <p:nvPr>
            <p:ph type="body" idx="8"/>
          </p:nvPr>
        </p:nvSpPr>
        <p:spPr bwMode="auto">
          <a:xfrm>
            <a:off x="1360857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8036884" name="Google Shape;591;p65"/>
          <p:cNvSpPr txBox="1"/>
          <p:nvPr>
            <p:ph type="body" idx="9"/>
          </p:nvPr>
        </p:nvSpPr>
        <p:spPr bwMode="auto">
          <a:xfrm>
            <a:off x="2175777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4090453" name="Google Shape;592;p65"/>
          <p:cNvSpPr/>
          <p:nvPr>
            <p:ph type="pic" idx="13"/>
          </p:nvPr>
        </p:nvSpPr>
        <p:spPr bwMode="auto">
          <a:xfrm>
            <a:off x="4054973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02676490" name="Google Shape;593;p65"/>
          <p:cNvSpPr txBox="1"/>
          <p:nvPr>
            <p:ph type="body" idx="14"/>
          </p:nvPr>
        </p:nvSpPr>
        <p:spPr bwMode="auto">
          <a:xfrm>
            <a:off x="3681256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9231173" name="Google Shape;594;p65"/>
          <p:cNvSpPr txBox="1"/>
          <p:nvPr>
            <p:ph type="body" idx="15"/>
          </p:nvPr>
        </p:nvSpPr>
        <p:spPr bwMode="auto">
          <a:xfrm>
            <a:off x="3681256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272319" name="Google Shape;595;p65"/>
          <p:cNvSpPr txBox="1"/>
          <p:nvPr>
            <p:ph type="body" idx="16"/>
          </p:nvPr>
        </p:nvSpPr>
        <p:spPr bwMode="auto">
          <a:xfrm>
            <a:off x="3681256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9532725" name="Google Shape;596;p65"/>
          <p:cNvSpPr txBox="1"/>
          <p:nvPr>
            <p:ph type="body" idx="17"/>
          </p:nvPr>
        </p:nvSpPr>
        <p:spPr bwMode="auto">
          <a:xfrm>
            <a:off x="4005920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4184321" name="Google Shape;597;p65"/>
          <p:cNvSpPr txBox="1"/>
          <p:nvPr>
            <p:ph type="body" idx="18"/>
          </p:nvPr>
        </p:nvSpPr>
        <p:spPr bwMode="auto">
          <a:xfrm>
            <a:off x="4820840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8442632" name="Google Shape;598;p65"/>
          <p:cNvSpPr txBox="1"/>
          <p:nvPr>
            <p:ph type="body" idx="19"/>
          </p:nvPr>
        </p:nvSpPr>
        <p:spPr bwMode="auto">
          <a:xfrm>
            <a:off x="4005920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2692721" name="Google Shape;599;p65"/>
          <p:cNvSpPr txBox="1"/>
          <p:nvPr>
            <p:ph type="body" idx="20"/>
          </p:nvPr>
        </p:nvSpPr>
        <p:spPr bwMode="auto">
          <a:xfrm>
            <a:off x="4820840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4386566" name="Google Shape;600;p65"/>
          <p:cNvSpPr/>
          <p:nvPr>
            <p:ph type="pic" idx="21"/>
          </p:nvPr>
        </p:nvSpPr>
        <p:spPr bwMode="auto">
          <a:xfrm>
            <a:off x="6700036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9645767" name="Google Shape;601;p65"/>
          <p:cNvSpPr txBox="1"/>
          <p:nvPr>
            <p:ph type="body" idx="22"/>
          </p:nvPr>
        </p:nvSpPr>
        <p:spPr bwMode="auto">
          <a:xfrm>
            <a:off x="6326319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8998612" name="Google Shape;602;p65"/>
          <p:cNvSpPr txBox="1"/>
          <p:nvPr>
            <p:ph type="body" idx="23"/>
          </p:nvPr>
        </p:nvSpPr>
        <p:spPr bwMode="auto">
          <a:xfrm>
            <a:off x="6326319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3669638" name="Google Shape;603;p65"/>
          <p:cNvSpPr txBox="1"/>
          <p:nvPr>
            <p:ph type="body" idx="24"/>
          </p:nvPr>
        </p:nvSpPr>
        <p:spPr bwMode="auto">
          <a:xfrm>
            <a:off x="6326319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3130417" name="Google Shape;604;p65"/>
          <p:cNvSpPr txBox="1"/>
          <p:nvPr>
            <p:ph type="body" idx="25"/>
          </p:nvPr>
        </p:nvSpPr>
        <p:spPr bwMode="auto">
          <a:xfrm>
            <a:off x="665098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9066736" name="Google Shape;605;p65"/>
          <p:cNvSpPr txBox="1"/>
          <p:nvPr>
            <p:ph type="body" idx="26"/>
          </p:nvPr>
        </p:nvSpPr>
        <p:spPr bwMode="auto">
          <a:xfrm>
            <a:off x="746590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9155341" name="Google Shape;606;p65"/>
          <p:cNvSpPr txBox="1"/>
          <p:nvPr>
            <p:ph type="body" idx="27"/>
          </p:nvPr>
        </p:nvSpPr>
        <p:spPr bwMode="auto">
          <a:xfrm>
            <a:off x="665098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0113488" name="Google Shape;607;p65"/>
          <p:cNvSpPr txBox="1"/>
          <p:nvPr>
            <p:ph type="body" idx="28"/>
          </p:nvPr>
        </p:nvSpPr>
        <p:spPr bwMode="auto">
          <a:xfrm>
            <a:off x="746590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2695536" name="Google Shape;608;p65"/>
          <p:cNvSpPr/>
          <p:nvPr>
            <p:ph type="pic" idx="29"/>
          </p:nvPr>
        </p:nvSpPr>
        <p:spPr bwMode="auto">
          <a:xfrm>
            <a:off x="9345098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52155751" name="Google Shape;609;p65"/>
          <p:cNvSpPr txBox="1"/>
          <p:nvPr>
            <p:ph type="body" idx="30"/>
          </p:nvPr>
        </p:nvSpPr>
        <p:spPr bwMode="auto">
          <a:xfrm>
            <a:off x="8971382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8943662" name="Google Shape;610;p65"/>
          <p:cNvSpPr txBox="1"/>
          <p:nvPr>
            <p:ph type="body" idx="31"/>
          </p:nvPr>
        </p:nvSpPr>
        <p:spPr bwMode="auto">
          <a:xfrm>
            <a:off x="8971382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1551828" name="Google Shape;611;p65"/>
          <p:cNvSpPr txBox="1"/>
          <p:nvPr>
            <p:ph type="body" idx="32"/>
          </p:nvPr>
        </p:nvSpPr>
        <p:spPr bwMode="auto">
          <a:xfrm>
            <a:off x="8971382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3185065" name="Google Shape;612;p65"/>
          <p:cNvSpPr txBox="1"/>
          <p:nvPr>
            <p:ph type="body" idx="33"/>
          </p:nvPr>
        </p:nvSpPr>
        <p:spPr bwMode="auto">
          <a:xfrm>
            <a:off x="929604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7766770" name="Google Shape;613;p65"/>
          <p:cNvSpPr txBox="1"/>
          <p:nvPr>
            <p:ph type="body" idx="34"/>
          </p:nvPr>
        </p:nvSpPr>
        <p:spPr bwMode="auto">
          <a:xfrm>
            <a:off x="1011096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8305499" name="Google Shape;614;p65"/>
          <p:cNvSpPr txBox="1"/>
          <p:nvPr>
            <p:ph type="body" idx="35"/>
          </p:nvPr>
        </p:nvSpPr>
        <p:spPr bwMode="auto">
          <a:xfrm>
            <a:off x="929604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2966175" name="Google Shape;615;p65"/>
          <p:cNvSpPr txBox="1"/>
          <p:nvPr>
            <p:ph type="body" idx="36"/>
          </p:nvPr>
        </p:nvSpPr>
        <p:spPr bwMode="auto">
          <a:xfrm>
            <a:off x="1011096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4" preserve="0" showMasterPhAnim="0" showMasterSp="1" userDrawn="1">
  <p:cSld name="Team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9412091" name="Google Shape;617;p66"/>
          <p:cNvSpPr/>
          <p:nvPr>
            <p:ph type="pic" idx="2"/>
          </p:nvPr>
        </p:nvSpPr>
        <p:spPr bwMode="auto">
          <a:xfrm>
            <a:off x="915547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118096569" name="Google Shape;618;p6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451372" name="Google Shape;619;p66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835414" name="Google Shape;620;p66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7259809" name="Google Shape;621;p66"/>
          <p:cNvSpPr txBox="1"/>
          <p:nvPr>
            <p:ph type="body" idx="3"/>
          </p:nvPr>
        </p:nvSpPr>
        <p:spPr bwMode="auto">
          <a:xfrm>
            <a:off x="712651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0196822" name="Google Shape;622;p66"/>
          <p:cNvSpPr txBox="1"/>
          <p:nvPr>
            <p:ph type="body" idx="4"/>
          </p:nvPr>
        </p:nvSpPr>
        <p:spPr bwMode="auto">
          <a:xfrm>
            <a:off x="712651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6027872" name="Google Shape;623;p66"/>
          <p:cNvSpPr txBox="1"/>
          <p:nvPr>
            <p:ph type="body" idx="5"/>
          </p:nvPr>
        </p:nvSpPr>
        <p:spPr bwMode="auto">
          <a:xfrm>
            <a:off x="712651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6332554" name="Google Shape;624;p66"/>
          <p:cNvSpPr txBox="1"/>
          <p:nvPr>
            <p:ph type="body" idx="6"/>
          </p:nvPr>
        </p:nvSpPr>
        <p:spPr bwMode="auto">
          <a:xfrm>
            <a:off x="866494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9409440" name="Google Shape;625;p66"/>
          <p:cNvSpPr txBox="1"/>
          <p:nvPr>
            <p:ph type="body" idx="7"/>
          </p:nvPr>
        </p:nvSpPr>
        <p:spPr bwMode="auto">
          <a:xfrm>
            <a:off x="168141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1759161" name="Google Shape;626;p66"/>
          <p:cNvSpPr txBox="1"/>
          <p:nvPr>
            <p:ph type="body" idx="8"/>
          </p:nvPr>
        </p:nvSpPr>
        <p:spPr bwMode="auto">
          <a:xfrm>
            <a:off x="866494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0948036" name="Google Shape;627;p66"/>
          <p:cNvSpPr txBox="1"/>
          <p:nvPr>
            <p:ph type="body" idx="9"/>
          </p:nvPr>
        </p:nvSpPr>
        <p:spPr bwMode="auto">
          <a:xfrm>
            <a:off x="168141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3827446" name="Google Shape;628;p66"/>
          <p:cNvSpPr/>
          <p:nvPr>
            <p:ph type="pic" idx="13"/>
          </p:nvPr>
        </p:nvSpPr>
        <p:spPr bwMode="auto">
          <a:xfrm>
            <a:off x="3189077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84958916" name="Google Shape;629;p66"/>
          <p:cNvSpPr txBox="1"/>
          <p:nvPr>
            <p:ph type="body" idx="14"/>
          </p:nvPr>
        </p:nvSpPr>
        <p:spPr bwMode="auto">
          <a:xfrm>
            <a:off x="2943630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2076061" name="Google Shape;630;p66"/>
          <p:cNvSpPr txBox="1"/>
          <p:nvPr>
            <p:ph type="body" idx="15"/>
          </p:nvPr>
        </p:nvSpPr>
        <p:spPr bwMode="auto">
          <a:xfrm>
            <a:off x="2943630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5789884" name="Google Shape;631;p66"/>
          <p:cNvSpPr txBox="1"/>
          <p:nvPr>
            <p:ph type="body" idx="16"/>
          </p:nvPr>
        </p:nvSpPr>
        <p:spPr bwMode="auto">
          <a:xfrm>
            <a:off x="2943630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2559645" name="Google Shape;632;p66"/>
          <p:cNvSpPr txBox="1"/>
          <p:nvPr>
            <p:ph type="body" idx="17"/>
          </p:nvPr>
        </p:nvSpPr>
        <p:spPr bwMode="auto">
          <a:xfrm>
            <a:off x="314040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2464105" name="Google Shape;633;p66"/>
          <p:cNvSpPr txBox="1"/>
          <p:nvPr>
            <p:ph type="body" idx="18"/>
          </p:nvPr>
        </p:nvSpPr>
        <p:spPr bwMode="auto">
          <a:xfrm>
            <a:off x="395532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1959942" name="Google Shape;634;p66"/>
          <p:cNvSpPr txBox="1"/>
          <p:nvPr>
            <p:ph type="body" idx="19"/>
          </p:nvPr>
        </p:nvSpPr>
        <p:spPr bwMode="auto">
          <a:xfrm>
            <a:off x="314040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2982901" name="Google Shape;635;p66"/>
          <p:cNvSpPr txBox="1"/>
          <p:nvPr>
            <p:ph type="body" idx="20"/>
          </p:nvPr>
        </p:nvSpPr>
        <p:spPr bwMode="auto">
          <a:xfrm>
            <a:off x="395532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4141794" name="Google Shape;636;p66"/>
          <p:cNvSpPr/>
          <p:nvPr>
            <p:ph type="pic" idx="21"/>
          </p:nvPr>
        </p:nvSpPr>
        <p:spPr bwMode="auto">
          <a:xfrm>
            <a:off x="5377505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38285240" name="Google Shape;637;p66"/>
          <p:cNvSpPr txBox="1"/>
          <p:nvPr>
            <p:ph type="body" idx="22"/>
          </p:nvPr>
        </p:nvSpPr>
        <p:spPr bwMode="auto">
          <a:xfrm>
            <a:off x="5174609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4478143" name="Google Shape;638;p66"/>
          <p:cNvSpPr txBox="1"/>
          <p:nvPr>
            <p:ph type="body" idx="23"/>
          </p:nvPr>
        </p:nvSpPr>
        <p:spPr bwMode="auto">
          <a:xfrm>
            <a:off x="5174609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6220556" name="Google Shape;639;p66"/>
          <p:cNvSpPr txBox="1"/>
          <p:nvPr>
            <p:ph type="body" idx="24"/>
          </p:nvPr>
        </p:nvSpPr>
        <p:spPr bwMode="auto">
          <a:xfrm>
            <a:off x="5174609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5519433" name="Google Shape;640;p66"/>
          <p:cNvSpPr txBox="1"/>
          <p:nvPr>
            <p:ph type="body" idx="25"/>
          </p:nvPr>
        </p:nvSpPr>
        <p:spPr bwMode="auto">
          <a:xfrm>
            <a:off x="532716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8346547" name="Google Shape;641;p66"/>
          <p:cNvSpPr txBox="1"/>
          <p:nvPr>
            <p:ph type="body" idx="26"/>
          </p:nvPr>
        </p:nvSpPr>
        <p:spPr bwMode="auto">
          <a:xfrm>
            <a:off x="614208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6736893" name="Google Shape;642;p66"/>
          <p:cNvSpPr txBox="1"/>
          <p:nvPr>
            <p:ph type="body" idx="27"/>
          </p:nvPr>
        </p:nvSpPr>
        <p:spPr bwMode="auto">
          <a:xfrm>
            <a:off x="532716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484518" name="Google Shape;643;p66"/>
          <p:cNvSpPr txBox="1"/>
          <p:nvPr>
            <p:ph type="body" idx="28"/>
          </p:nvPr>
        </p:nvSpPr>
        <p:spPr bwMode="auto">
          <a:xfrm>
            <a:off x="614208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9269721" name="Google Shape;644;p66"/>
          <p:cNvSpPr/>
          <p:nvPr>
            <p:ph type="pic" idx="29"/>
          </p:nvPr>
        </p:nvSpPr>
        <p:spPr bwMode="auto">
          <a:xfrm>
            <a:off x="7608484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79074677" name="Google Shape;645;p66"/>
          <p:cNvSpPr txBox="1"/>
          <p:nvPr>
            <p:ph type="body" idx="30"/>
          </p:nvPr>
        </p:nvSpPr>
        <p:spPr bwMode="auto">
          <a:xfrm>
            <a:off x="7405587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3360270" name="Google Shape;646;p66"/>
          <p:cNvSpPr txBox="1"/>
          <p:nvPr>
            <p:ph type="body" idx="31"/>
          </p:nvPr>
        </p:nvSpPr>
        <p:spPr bwMode="auto">
          <a:xfrm>
            <a:off x="7405587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0146885" name="Google Shape;647;p66"/>
          <p:cNvSpPr txBox="1"/>
          <p:nvPr>
            <p:ph type="body" idx="32"/>
          </p:nvPr>
        </p:nvSpPr>
        <p:spPr bwMode="auto">
          <a:xfrm>
            <a:off x="7405587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9002816" name="Google Shape;648;p66"/>
          <p:cNvSpPr txBox="1"/>
          <p:nvPr>
            <p:ph type="body" idx="33"/>
          </p:nvPr>
        </p:nvSpPr>
        <p:spPr bwMode="auto">
          <a:xfrm>
            <a:off x="756240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4453786" name="Google Shape;649;p66"/>
          <p:cNvSpPr txBox="1"/>
          <p:nvPr>
            <p:ph type="body" idx="34"/>
          </p:nvPr>
        </p:nvSpPr>
        <p:spPr bwMode="auto">
          <a:xfrm>
            <a:off x="837732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1197395" name="Google Shape;650;p66"/>
          <p:cNvSpPr txBox="1"/>
          <p:nvPr>
            <p:ph type="body" idx="35"/>
          </p:nvPr>
        </p:nvSpPr>
        <p:spPr bwMode="auto">
          <a:xfrm>
            <a:off x="756240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6650885" name="Google Shape;651;p66"/>
          <p:cNvSpPr txBox="1"/>
          <p:nvPr>
            <p:ph type="body" idx="36"/>
          </p:nvPr>
        </p:nvSpPr>
        <p:spPr bwMode="auto">
          <a:xfrm>
            <a:off x="837732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8007040" name="Google Shape;652;p66"/>
          <p:cNvSpPr/>
          <p:nvPr>
            <p:ph type="pic" idx="37"/>
          </p:nvPr>
        </p:nvSpPr>
        <p:spPr bwMode="auto">
          <a:xfrm>
            <a:off x="9839462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48080936" name="Google Shape;653;p66"/>
          <p:cNvSpPr txBox="1"/>
          <p:nvPr>
            <p:ph type="body" idx="38"/>
          </p:nvPr>
        </p:nvSpPr>
        <p:spPr bwMode="auto">
          <a:xfrm>
            <a:off x="9636566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8204685" name="Google Shape;654;p66"/>
          <p:cNvSpPr txBox="1"/>
          <p:nvPr>
            <p:ph type="body" idx="39"/>
          </p:nvPr>
        </p:nvSpPr>
        <p:spPr bwMode="auto">
          <a:xfrm>
            <a:off x="9636566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350494" name="Google Shape;655;p66"/>
          <p:cNvSpPr txBox="1"/>
          <p:nvPr>
            <p:ph type="body" idx="40"/>
          </p:nvPr>
        </p:nvSpPr>
        <p:spPr bwMode="auto">
          <a:xfrm>
            <a:off x="9636566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4123322" name="Google Shape;656;p66"/>
          <p:cNvSpPr txBox="1"/>
          <p:nvPr>
            <p:ph type="body" idx="41"/>
          </p:nvPr>
        </p:nvSpPr>
        <p:spPr bwMode="auto">
          <a:xfrm>
            <a:off x="9790409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9146234" name="Google Shape;657;p66"/>
          <p:cNvSpPr txBox="1"/>
          <p:nvPr>
            <p:ph type="body" idx="42"/>
          </p:nvPr>
        </p:nvSpPr>
        <p:spPr bwMode="auto">
          <a:xfrm>
            <a:off x="10605329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2489192" name="Google Shape;658;p66"/>
          <p:cNvSpPr txBox="1"/>
          <p:nvPr>
            <p:ph type="body" idx="43"/>
          </p:nvPr>
        </p:nvSpPr>
        <p:spPr bwMode="auto">
          <a:xfrm>
            <a:off x="9790409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1425715" name="Google Shape;659;p66"/>
          <p:cNvSpPr txBox="1"/>
          <p:nvPr>
            <p:ph type="body" idx="44"/>
          </p:nvPr>
        </p:nvSpPr>
        <p:spPr bwMode="auto">
          <a:xfrm>
            <a:off x="10605329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5" preserve="0" showMasterPhAnim="0" showMasterSp="1" userDrawn="1">
  <p:cSld name="Team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0053585" name="Google Shape;661;p67"/>
          <p:cNvSpPr/>
          <p:nvPr>
            <p:ph type="pic" idx="2"/>
          </p:nvPr>
        </p:nvSpPr>
        <p:spPr bwMode="auto">
          <a:xfrm>
            <a:off x="3445048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2878413" name="Google Shape;662;p6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7880106" name="Google Shape;663;p67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8902998" name="Google Shape;664;p67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3731717" name="Google Shape;665;p67"/>
          <p:cNvSpPr txBox="1"/>
          <p:nvPr>
            <p:ph type="body" idx="3"/>
          </p:nvPr>
        </p:nvSpPr>
        <p:spPr bwMode="auto">
          <a:xfrm>
            <a:off x="3442897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7938245" name="Google Shape;666;p67"/>
          <p:cNvSpPr txBox="1"/>
          <p:nvPr>
            <p:ph type="body" idx="4"/>
          </p:nvPr>
        </p:nvSpPr>
        <p:spPr bwMode="auto">
          <a:xfrm>
            <a:off x="3442897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5103391" name="Google Shape;667;p67"/>
          <p:cNvSpPr txBox="1"/>
          <p:nvPr>
            <p:ph type="body" idx="5"/>
          </p:nvPr>
        </p:nvSpPr>
        <p:spPr bwMode="auto">
          <a:xfrm>
            <a:off x="3448750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9964165" name="Google Shape;668;p67"/>
          <p:cNvSpPr txBox="1"/>
          <p:nvPr>
            <p:ph type="body" idx="6"/>
          </p:nvPr>
        </p:nvSpPr>
        <p:spPr bwMode="auto">
          <a:xfrm>
            <a:off x="4263670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0818447" name="Google Shape;669;p67"/>
          <p:cNvSpPr/>
          <p:nvPr>
            <p:ph type="pic" idx="7"/>
          </p:nvPr>
        </p:nvSpPr>
        <p:spPr bwMode="auto">
          <a:xfrm>
            <a:off x="5921219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86567295" name="Google Shape;670;p67"/>
          <p:cNvSpPr txBox="1"/>
          <p:nvPr>
            <p:ph type="body" idx="8"/>
          </p:nvPr>
        </p:nvSpPr>
        <p:spPr bwMode="auto">
          <a:xfrm>
            <a:off x="5921219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1432589" name="Google Shape;671;p67"/>
          <p:cNvSpPr txBox="1"/>
          <p:nvPr>
            <p:ph type="body" idx="9"/>
          </p:nvPr>
        </p:nvSpPr>
        <p:spPr bwMode="auto">
          <a:xfrm>
            <a:off x="5921219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4000695" name="Google Shape;672;p67"/>
          <p:cNvSpPr txBox="1"/>
          <p:nvPr>
            <p:ph type="body" idx="13"/>
          </p:nvPr>
        </p:nvSpPr>
        <p:spPr bwMode="auto">
          <a:xfrm>
            <a:off x="591978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3113392" name="Google Shape;673;p67"/>
          <p:cNvSpPr txBox="1"/>
          <p:nvPr>
            <p:ph type="body" idx="14"/>
          </p:nvPr>
        </p:nvSpPr>
        <p:spPr bwMode="auto">
          <a:xfrm>
            <a:off x="673470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2946456" name="Google Shape;674;p67"/>
          <p:cNvSpPr/>
          <p:nvPr>
            <p:ph type="pic" idx="15"/>
          </p:nvPr>
        </p:nvSpPr>
        <p:spPr bwMode="auto">
          <a:xfrm>
            <a:off x="8397390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729056633" name="Google Shape;675;p67"/>
          <p:cNvSpPr txBox="1"/>
          <p:nvPr>
            <p:ph type="body" idx="16"/>
          </p:nvPr>
        </p:nvSpPr>
        <p:spPr bwMode="auto">
          <a:xfrm>
            <a:off x="8397390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0690489" name="Google Shape;676;p67"/>
          <p:cNvSpPr txBox="1"/>
          <p:nvPr>
            <p:ph type="body" idx="17"/>
          </p:nvPr>
        </p:nvSpPr>
        <p:spPr bwMode="auto">
          <a:xfrm>
            <a:off x="8397390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34087174" name="Google Shape;677;p67"/>
          <p:cNvSpPr txBox="1"/>
          <p:nvPr>
            <p:ph type="body" idx="18"/>
          </p:nvPr>
        </p:nvSpPr>
        <p:spPr bwMode="auto">
          <a:xfrm>
            <a:off x="839101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3733267" name="Google Shape;678;p67"/>
          <p:cNvSpPr txBox="1"/>
          <p:nvPr>
            <p:ph type="body" idx="19"/>
          </p:nvPr>
        </p:nvSpPr>
        <p:spPr bwMode="auto">
          <a:xfrm>
            <a:off x="920593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7012274" name="Google Shape;679;p67"/>
          <p:cNvSpPr txBox="1"/>
          <p:nvPr>
            <p:ph type="body" idx="20"/>
          </p:nvPr>
        </p:nvSpPr>
        <p:spPr bwMode="auto">
          <a:xfrm>
            <a:off x="3442897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7920975" name="Google Shape;680;p67"/>
          <p:cNvSpPr txBox="1"/>
          <p:nvPr>
            <p:ph type="body" idx="21"/>
          </p:nvPr>
        </p:nvSpPr>
        <p:spPr bwMode="auto">
          <a:xfrm>
            <a:off x="5921219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5373005" name="Google Shape;681;p67"/>
          <p:cNvSpPr txBox="1"/>
          <p:nvPr>
            <p:ph type="body" idx="22"/>
          </p:nvPr>
        </p:nvSpPr>
        <p:spPr bwMode="auto">
          <a:xfrm>
            <a:off x="8397390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751865" name="Google Shape;682;p67"/>
          <p:cNvSpPr txBox="1"/>
          <p:nvPr>
            <p:ph type="body" idx="23"/>
          </p:nvPr>
        </p:nvSpPr>
        <p:spPr bwMode="auto">
          <a:xfrm>
            <a:off x="1870011" y="3719462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2430510" name="Google Shape;683;p67"/>
          <p:cNvSpPr txBox="1"/>
          <p:nvPr>
            <p:ph type="body" idx="24"/>
          </p:nvPr>
        </p:nvSpPr>
        <p:spPr bwMode="auto">
          <a:xfrm>
            <a:off x="1870011" y="4671936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9400678" name="Google Shape;684;p67"/>
          <p:cNvSpPr txBox="1"/>
          <p:nvPr>
            <p:ph type="body" idx="25"/>
          </p:nvPr>
        </p:nvSpPr>
        <p:spPr bwMode="auto">
          <a:xfrm>
            <a:off x="1870011" y="5323574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6" preserve="0" showMasterPhAnim="0" showMasterSp="1" userDrawn="1">
  <p:cSld name="Team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232035" name="Google Shape;686;p68"/>
          <p:cNvSpPr/>
          <p:nvPr>
            <p:ph type="pic" idx="2"/>
          </p:nvPr>
        </p:nvSpPr>
        <p:spPr bwMode="auto">
          <a:xfrm>
            <a:off x="2198924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54907882" name="Google Shape;687;p6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65602" name="Google Shape;688;p68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2449140" name="Google Shape;689;p68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5168331" name="Google Shape;690;p68"/>
          <p:cNvSpPr txBox="1"/>
          <p:nvPr>
            <p:ph type="body" idx="3"/>
          </p:nvPr>
        </p:nvSpPr>
        <p:spPr bwMode="auto">
          <a:xfrm>
            <a:off x="2196773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073173" name="Google Shape;691;p68"/>
          <p:cNvSpPr txBox="1"/>
          <p:nvPr>
            <p:ph type="body" idx="4"/>
          </p:nvPr>
        </p:nvSpPr>
        <p:spPr bwMode="auto">
          <a:xfrm>
            <a:off x="2196773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7371584" name="Google Shape;692;p68"/>
          <p:cNvSpPr txBox="1"/>
          <p:nvPr>
            <p:ph type="body" idx="5"/>
          </p:nvPr>
        </p:nvSpPr>
        <p:spPr bwMode="auto">
          <a:xfrm>
            <a:off x="220262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8300443" name="Google Shape;693;p68"/>
          <p:cNvSpPr txBox="1"/>
          <p:nvPr>
            <p:ph type="body" idx="6"/>
          </p:nvPr>
        </p:nvSpPr>
        <p:spPr bwMode="auto">
          <a:xfrm>
            <a:off x="301754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9763693" name="Google Shape;694;p68"/>
          <p:cNvSpPr/>
          <p:nvPr>
            <p:ph type="pic" idx="7"/>
          </p:nvPr>
        </p:nvSpPr>
        <p:spPr bwMode="auto">
          <a:xfrm>
            <a:off x="4675095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2251177" name="Google Shape;695;p68"/>
          <p:cNvSpPr txBox="1"/>
          <p:nvPr>
            <p:ph type="body" idx="8"/>
          </p:nvPr>
        </p:nvSpPr>
        <p:spPr bwMode="auto">
          <a:xfrm>
            <a:off x="4675095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9960087" name="Google Shape;696;p68"/>
          <p:cNvSpPr txBox="1"/>
          <p:nvPr>
            <p:ph type="body" idx="9"/>
          </p:nvPr>
        </p:nvSpPr>
        <p:spPr bwMode="auto">
          <a:xfrm>
            <a:off x="4675095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7336893" name="Google Shape;697;p68"/>
          <p:cNvSpPr txBox="1"/>
          <p:nvPr>
            <p:ph type="body" idx="13"/>
          </p:nvPr>
        </p:nvSpPr>
        <p:spPr bwMode="auto">
          <a:xfrm>
            <a:off x="4673661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3110397" name="Google Shape;698;p68"/>
          <p:cNvSpPr txBox="1"/>
          <p:nvPr>
            <p:ph type="body" idx="14"/>
          </p:nvPr>
        </p:nvSpPr>
        <p:spPr bwMode="auto">
          <a:xfrm>
            <a:off x="5488581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8745395" name="Google Shape;699;p68"/>
          <p:cNvSpPr/>
          <p:nvPr>
            <p:ph type="pic" idx="15"/>
          </p:nvPr>
        </p:nvSpPr>
        <p:spPr bwMode="auto">
          <a:xfrm>
            <a:off x="7151266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18448284" name="Google Shape;700;p68"/>
          <p:cNvSpPr txBox="1"/>
          <p:nvPr>
            <p:ph type="body" idx="16"/>
          </p:nvPr>
        </p:nvSpPr>
        <p:spPr bwMode="auto">
          <a:xfrm>
            <a:off x="7151266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786203" name="Google Shape;701;p68"/>
          <p:cNvSpPr txBox="1"/>
          <p:nvPr>
            <p:ph type="body" idx="17"/>
          </p:nvPr>
        </p:nvSpPr>
        <p:spPr bwMode="auto">
          <a:xfrm>
            <a:off x="7151266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8310206" name="Google Shape;702;p68"/>
          <p:cNvSpPr txBox="1"/>
          <p:nvPr>
            <p:ph type="body" idx="18"/>
          </p:nvPr>
        </p:nvSpPr>
        <p:spPr bwMode="auto">
          <a:xfrm>
            <a:off x="714489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0036021" name="Google Shape;703;p68"/>
          <p:cNvSpPr txBox="1"/>
          <p:nvPr>
            <p:ph type="body" idx="19"/>
          </p:nvPr>
        </p:nvSpPr>
        <p:spPr bwMode="auto">
          <a:xfrm>
            <a:off x="795981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701445" name="Google Shape;704;p68"/>
          <p:cNvSpPr/>
          <p:nvPr>
            <p:ph type="pic" idx="20"/>
          </p:nvPr>
        </p:nvSpPr>
        <p:spPr bwMode="auto">
          <a:xfrm>
            <a:off x="9627436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793316340" name="Google Shape;705;p68"/>
          <p:cNvSpPr txBox="1"/>
          <p:nvPr>
            <p:ph type="body" idx="21"/>
          </p:nvPr>
        </p:nvSpPr>
        <p:spPr bwMode="auto">
          <a:xfrm>
            <a:off x="9627436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5386447" name="Google Shape;706;p68"/>
          <p:cNvSpPr txBox="1"/>
          <p:nvPr>
            <p:ph type="body" idx="22"/>
          </p:nvPr>
        </p:nvSpPr>
        <p:spPr bwMode="auto">
          <a:xfrm>
            <a:off x="9627436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5565094" name="Google Shape;707;p68"/>
          <p:cNvSpPr txBox="1"/>
          <p:nvPr>
            <p:ph type="body" idx="23"/>
          </p:nvPr>
        </p:nvSpPr>
        <p:spPr bwMode="auto">
          <a:xfrm>
            <a:off x="962743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1317925" name="Google Shape;708;p68"/>
          <p:cNvSpPr txBox="1"/>
          <p:nvPr>
            <p:ph type="body" idx="24"/>
          </p:nvPr>
        </p:nvSpPr>
        <p:spPr bwMode="auto">
          <a:xfrm>
            <a:off x="1044235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9924726" name="Google Shape;709;p68"/>
          <p:cNvSpPr txBox="1"/>
          <p:nvPr>
            <p:ph type="body" idx="25"/>
          </p:nvPr>
        </p:nvSpPr>
        <p:spPr bwMode="auto">
          <a:xfrm>
            <a:off x="623887" y="3719462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0150267" name="Google Shape;710;p68"/>
          <p:cNvSpPr txBox="1"/>
          <p:nvPr>
            <p:ph type="body" idx="26"/>
          </p:nvPr>
        </p:nvSpPr>
        <p:spPr bwMode="auto">
          <a:xfrm>
            <a:off x="623887" y="4671936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2764275" name="Google Shape;711;p68"/>
          <p:cNvSpPr txBox="1"/>
          <p:nvPr>
            <p:ph type="body" idx="27"/>
          </p:nvPr>
        </p:nvSpPr>
        <p:spPr bwMode="auto">
          <a:xfrm>
            <a:off x="623887" y="5323574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4234931" name="Google Shape;712;p68"/>
          <p:cNvSpPr txBox="1"/>
          <p:nvPr>
            <p:ph type="body" idx="28"/>
          </p:nvPr>
        </p:nvSpPr>
        <p:spPr bwMode="auto">
          <a:xfrm>
            <a:off x="2196773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5295384" name="Google Shape;713;p68"/>
          <p:cNvSpPr txBox="1"/>
          <p:nvPr>
            <p:ph type="body" idx="29"/>
          </p:nvPr>
        </p:nvSpPr>
        <p:spPr bwMode="auto">
          <a:xfrm>
            <a:off x="4675095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0817630" name="Google Shape;714;p68"/>
          <p:cNvSpPr txBox="1"/>
          <p:nvPr>
            <p:ph type="body" idx="30"/>
          </p:nvPr>
        </p:nvSpPr>
        <p:spPr bwMode="auto">
          <a:xfrm>
            <a:off x="7151266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8715174" name="Google Shape;715;p68"/>
          <p:cNvSpPr txBox="1"/>
          <p:nvPr>
            <p:ph type="body" idx="31"/>
          </p:nvPr>
        </p:nvSpPr>
        <p:spPr bwMode="auto">
          <a:xfrm>
            <a:off x="9627436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7" preserve="0" showMasterPhAnim="0" showMasterSp="1" userDrawn="1">
  <p:cSld name="Team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852830" name="Google Shape;717;p69"/>
          <p:cNvSpPr/>
          <p:nvPr>
            <p:ph type="pic" idx="2"/>
          </p:nvPr>
        </p:nvSpPr>
        <p:spPr bwMode="auto">
          <a:xfrm>
            <a:off x="195095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18858004" name="Google Shape;718;p6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3514031" name="Google Shape;719;p6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3170347" name="Google Shape;720;p69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6777539" name="Google Shape;721;p69"/>
          <p:cNvSpPr txBox="1"/>
          <p:nvPr>
            <p:ph type="body" idx="3"/>
          </p:nvPr>
        </p:nvSpPr>
        <p:spPr bwMode="auto">
          <a:xfrm>
            <a:off x="1948806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6334598" name="Google Shape;722;p69"/>
          <p:cNvSpPr txBox="1"/>
          <p:nvPr>
            <p:ph type="body" idx="4"/>
          </p:nvPr>
        </p:nvSpPr>
        <p:spPr bwMode="auto">
          <a:xfrm>
            <a:off x="1948806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2646316" name="Google Shape;723;p69"/>
          <p:cNvSpPr txBox="1"/>
          <p:nvPr>
            <p:ph type="body" idx="5"/>
          </p:nvPr>
        </p:nvSpPr>
        <p:spPr bwMode="auto">
          <a:xfrm>
            <a:off x="1954658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6863602" name="Google Shape;724;p69"/>
          <p:cNvSpPr txBox="1"/>
          <p:nvPr>
            <p:ph type="body" idx="6"/>
          </p:nvPr>
        </p:nvSpPr>
        <p:spPr bwMode="auto">
          <a:xfrm>
            <a:off x="2769578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0076253" name="Google Shape;725;p69"/>
          <p:cNvSpPr/>
          <p:nvPr>
            <p:ph type="pic" idx="7"/>
          </p:nvPr>
        </p:nvSpPr>
        <p:spPr bwMode="auto">
          <a:xfrm>
            <a:off x="394104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18947975" name="Google Shape;726;p69"/>
          <p:cNvSpPr txBox="1"/>
          <p:nvPr>
            <p:ph type="body" idx="8"/>
          </p:nvPr>
        </p:nvSpPr>
        <p:spPr bwMode="auto">
          <a:xfrm>
            <a:off x="3937930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148160" name="Google Shape;727;p69"/>
          <p:cNvSpPr txBox="1"/>
          <p:nvPr>
            <p:ph type="body" idx="9"/>
          </p:nvPr>
        </p:nvSpPr>
        <p:spPr bwMode="auto">
          <a:xfrm>
            <a:off x="3937930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6378064" name="Google Shape;728;p69"/>
          <p:cNvSpPr txBox="1"/>
          <p:nvPr>
            <p:ph type="body" idx="13"/>
          </p:nvPr>
        </p:nvSpPr>
        <p:spPr bwMode="auto">
          <a:xfrm>
            <a:off x="393649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7455829" name="Google Shape;729;p69"/>
          <p:cNvSpPr txBox="1"/>
          <p:nvPr>
            <p:ph type="body" idx="14"/>
          </p:nvPr>
        </p:nvSpPr>
        <p:spPr bwMode="auto">
          <a:xfrm>
            <a:off x="4751414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3516405" name="Google Shape;730;p69"/>
          <p:cNvSpPr/>
          <p:nvPr>
            <p:ph type="pic" idx="15"/>
          </p:nvPr>
        </p:nvSpPr>
        <p:spPr bwMode="auto">
          <a:xfrm>
            <a:off x="593113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19012015" name="Google Shape;731;p69"/>
          <p:cNvSpPr txBox="1"/>
          <p:nvPr>
            <p:ph type="body" idx="16"/>
          </p:nvPr>
        </p:nvSpPr>
        <p:spPr bwMode="auto">
          <a:xfrm>
            <a:off x="5934397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7548733" name="Google Shape;732;p69"/>
          <p:cNvSpPr txBox="1"/>
          <p:nvPr>
            <p:ph type="body" idx="17"/>
          </p:nvPr>
        </p:nvSpPr>
        <p:spPr bwMode="auto">
          <a:xfrm>
            <a:off x="5934397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7407907" name="Google Shape;733;p69"/>
          <p:cNvSpPr txBox="1"/>
          <p:nvPr>
            <p:ph type="body" idx="18"/>
          </p:nvPr>
        </p:nvSpPr>
        <p:spPr bwMode="auto">
          <a:xfrm>
            <a:off x="592802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5151096" name="Google Shape;734;p69"/>
          <p:cNvSpPr txBox="1"/>
          <p:nvPr>
            <p:ph type="body" idx="19"/>
          </p:nvPr>
        </p:nvSpPr>
        <p:spPr bwMode="auto">
          <a:xfrm>
            <a:off x="674294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0111034" name="Google Shape;735;p69"/>
          <p:cNvSpPr/>
          <p:nvPr>
            <p:ph type="pic" idx="20"/>
          </p:nvPr>
        </p:nvSpPr>
        <p:spPr bwMode="auto">
          <a:xfrm>
            <a:off x="792122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147242950" name="Google Shape;736;p69"/>
          <p:cNvSpPr txBox="1"/>
          <p:nvPr>
            <p:ph type="body" idx="21"/>
          </p:nvPr>
        </p:nvSpPr>
        <p:spPr bwMode="auto">
          <a:xfrm>
            <a:off x="7921226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5772104" name="Google Shape;737;p69"/>
          <p:cNvSpPr txBox="1"/>
          <p:nvPr>
            <p:ph type="body" idx="22"/>
          </p:nvPr>
        </p:nvSpPr>
        <p:spPr bwMode="auto">
          <a:xfrm>
            <a:off x="7921226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6261114" name="Google Shape;738;p69"/>
          <p:cNvSpPr txBox="1"/>
          <p:nvPr>
            <p:ph type="body" idx="23"/>
          </p:nvPr>
        </p:nvSpPr>
        <p:spPr bwMode="auto">
          <a:xfrm>
            <a:off x="792122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7946672" name="Google Shape;739;p69"/>
          <p:cNvSpPr txBox="1"/>
          <p:nvPr>
            <p:ph type="body" idx="24"/>
          </p:nvPr>
        </p:nvSpPr>
        <p:spPr bwMode="auto">
          <a:xfrm>
            <a:off x="873614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6196607" name="Google Shape;740;p69"/>
          <p:cNvSpPr txBox="1"/>
          <p:nvPr>
            <p:ph type="body" idx="25"/>
          </p:nvPr>
        </p:nvSpPr>
        <p:spPr bwMode="auto">
          <a:xfrm>
            <a:off x="1948806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5177029" name="Google Shape;741;p69"/>
          <p:cNvSpPr txBox="1"/>
          <p:nvPr>
            <p:ph type="body" idx="26"/>
          </p:nvPr>
        </p:nvSpPr>
        <p:spPr bwMode="auto">
          <a:xfrm>
            <a:off x="3937930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7078723" name="Google Shape;742;p69"/>
          <p:cNvSpPr txBox="1"/>
          <p:nvPr>
            <p:ph type="body" idx="27"/>
          </p:nvPr>
        </p:nvSpPr>
        <p:spPr bwMode="auto">
          <a:xfrm>
            <a:off x="5934397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5443437" name="Google Shape;743;p69"/>
          <p:cNvSpPr txBox="1"/>
          <p:nvPr>
            <p:ph type="body" idx="28"/>
          </p:nvPr>
        </p:nvSpPr>
        <p:spPr bwMode="auto">
          <a:xfrm>
            <a:off x="7921226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6141260" name="Google Shape;744;p69"/>
          <p:cNvSpPr/>
          <p:nvPr>
            <p:ph type="pic" idx="29"/>
          </p:nvPr>
        </p:nvSpPr>
        <p:spPr bwMode="auto">
          <a:xfrm>
            <a:off x="9911317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59457867" name="Google Shape;745;p69"/>
          <p:cNvSpPr txBox="1"/>
          <p:nvPr>
            <p:ph type="body" idx="30"/>
          </p:nvPr>
        </p:nvSpPr>
        <p:spPr bwMode="auto">
          <a:xfrm>
            <a:off x="9911318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1555190" name="Google Shape;746;p69"/>
          <p:cNvSpPr txBox="1"/>
          <p:nvPr>
            <p:ph type="body" idx="31"/>
          </p:nvPr>
        </p:nvSpPr>
        <p:spPr bwMode="auto">
          <a:xfrm>
            <a:off x="9911318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931144" name="Google Shape;747;p69"/>
          <p:cNvSpPr txBox="1"/>
          <p:nvPr>
            <p:ph type="body" idx="32"/>
          </p:nvPr>
        </p:nvSpPr>
        <p:spPr bwMode="auto">
          <a:xfrm>
            <a:off x="991131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2611537" name="Google Shape;748;p69"/>
          <p:cNvSpPr txBox="1"/>
          <p:nvPr>
            <p:ph type="body" idx="33"/>
          </p:nvPr>
        </p:nvSpPr>
        <p:spPr bwMode="auto">
          <a:xfrm>
            <a:off x="1072623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1259066" name="Google Shape;749;p69"/>
          <p:cNvSpPr txBox="1"/>
          <p:nvPr>
            <p:ph type="body" idx="34"/>
          </p:nvPr>
        </p:nvSpPr>
        <p:spPr bwMode="auto">
          <a:xfrm>
            <a:off x="9911318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0098404" name="Google Shape;750;p69"/>
          <p:cNvSpPr txBox="1"/>
          <p:nvPr>
            <p:ph type="body" idx="35"/>
          </p:nvPr>
        </p:nvSpPr>
        <p:spPr bwMode="auto">
          <a:xfrm>
            <a:off x="623887" y="3719462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1479252" name="Google Shape;751;p69"/>
          <p:cNvSpPr txBox="1"/>
          <p:nvPr>
            <p:ph type="body" idx="36"/>
          </p:nvPr>
        </p:nvSpPr>
        <p:spPr bwMode="auto">
          <a:xfrm>
            <a:off x="623887" y="4679630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0363001" name="Google Shape;752;p69"/>
          <p:cNvSpPr txBox="1"/>
          <p:nvPr>
            <p:ph type="body" idx="37"/>
          </p:nvPr>
        </p:nvSpPr>
        <p:spPr bwMode="auto">
          <a:xfrm>
            <a:off x="623887" y="5323574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8" preserve="0" showMasterPhAnim="0" showMasterSp="1" userDrawn="1">
  <p:cSld name="Team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2775275" name="Google Shape;754;p7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1903425" name="Google Shape;755;p70"/>
          <p:cNvSpPr txBox="1"/>
          <p:nvPr>
            <p:ph type="title"/>
          </p:nvPr>
        </p:nvSpPr>
        <p:spPr bwMode="auto">
          <a:xfrm>
            <a:off x="623887" y="2149055"/>
            <a:ext cx="32351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2583764" name="Google Shape;756;p70"/>
          <p:cNvSpPr txBox="1"/>
          <p:nvPr>
            <p:ph type="body" idx="1"/>
          </p:nvPr>
        </p:nvSpPr>
        <p:spPr bwMode="auto">
          <a:xfrm>
            <a:off x="623888" y="605981"/>
            <a:ext cx="323519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1765628" name="Google Shape;757;p70"/>
          <p:cNvSpPr txBox="1"/>
          <p:nvPr>
            <p:ph type="body" idx="2"/>
          </p:nvPr>
        </p:nvSpPr>
        <p:spPr bwMode="auto">
          <a:xfrm>
            <a:off x="4191481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2327358" name="Google Shape;758;p70"/>
          <p:cNvSpPr txBox="1"/>
          <p:nvPr>
            <p:ph type="body" idx="3"/>
          </p:nvPr>
        </p:nvSpPr>
        <p:spPr bwMode="auto">
          <a:xfrm>
            <a:off x="4191481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09853" name="Google Shape;759;p70"/>
          <p:cNvSpPr txBox="1"/>
          <p:nvPr>
            <p:ph type="body" idx="4"/>
          </p:nvPr>
        </p:nvSpPr>
        <p:spPr bwMode="auto">
          <a:xfrm>
            <a:off x="623888" y="3809532"/>
            <a:ext cx="2925224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04324" name="Google Shape;760;p70"/>
          <p:cNvSpPr txBox="1"/>
          <p:nvPr>
            <p:ph type="body" idx="5"/>
          </p:nvPr>
        </p:nvSpPr>
        <p:spPr bwMode="auto">
          <a:xfrm>
            <a:off x="6015757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0896223" name="Google Shape;761;p70"/>
          <p:cNvSpPr txBox="1"/>
          <p:nvPr>
            <p:ph type="body" idx="6"/>
          </p:nvPr>
        </p:nvSpPr>
        <p:spPr bwMode="auto">
          <a:xfrm>
            <a:off x="6015757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3375154" name="Google Shape;762;p70"/>
          <p:cNvSpPr txBox="1"/>
          <p:nvPr>
            <p:ph type="body" idx="7"/>
          </p:nvPr>
        </p:nvSpPr>
        <p:spPr bwMode="auto">
          <a:xfrm>
            <a:off x="7840033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8725733" name="Google Shape;763;p70"/>
          <p:cNvSpPr txBox="1"/>
          <p:nvPr>
            <p:ph type="body" idx="8"/>
          </p:nvPr>
        </p:nvSpPr>
        <p:spPr bwMode="auto">
          <a:xfrm>
            <a:off x="7840033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42225" name="Google Shape;764;p70"/>
          <p:cNvSpPr txBox="1"/>
          <p:nvPr>
            <p:ph type="body" idx="9"/>
          </p:nvPr>
        </p:nvSpPr>
        <p:spPr bwMode="auto">
          <a:xfrm>
            <a:off x="9664309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7902489" name="Google Shape;765;p70"/>
          <p:cNvSpPr txBox="1"/>
          <p:nvPr>
            <p:ph type="body" idx="13"/>
          </p:nvPr>
        </p:nvSpPr>
        <p:spPr bwMode="auto">
          <a:xfrm>
            <a:off x="9664309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5856809" name="Google Shape;766;p70"/>
          <p:cNvSpPr txBox="1"/>
          <p:nvPr>
            <p:ph type="body" idx="14"/>
          </p:nvPr>
        </p:nvSpPr>
        <p:spPr bwMode="auto">
          <a:xfrm>
            <a:off x="4191481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591531" name="Google Shape;767;p70"/>
          <p:cNvSpPr txBox="1"/>
          <p:nvPr>
            <p:ph type="body" idx="15"/>
          </p:nvPr>
        </p:nvSpPr>
        <p:spPr bwMode="auto">
          <a:xfrm>
            <a:off x="4191481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0137613" name="Google Shape;768;p70"/>
          <p:cNvSpPr txBox="1"/>
          <p:nvPr>
            <p:ph type="body" idx="16"/>
          </p:nvPr>
        </p:nvSpPr>
        <p:spPr bwMode="auto">
          <a:xfrm>
            <a:off x="6015757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878180" name="Google Shape;769;p70"/>
          <p:cNvSpPr txBox="1"/>
          <p:nvPr>
            <p:ph type="body" idx="17"/>
          </p:nvPr>
        </p:nvSpPr>
        <p:spPr bwMode="auto">
          <a:xfrm>
            <a:off x="6015757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9873801" name="Google Shape;770;p70"/>
          <p:cNvSpPr txBox="1"/>
          <p:nvPr>
            <p:ph type="body" idx="18"/>
          </p:nvPr>
        </p:nvSpPr>
        <p:spPr bwMode="auto">
          <a:xfrm>
            <a:off x="7840033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1578279" name="Google Shape;771;p70"/>
          <p:cNvSpPr txBox="1"/>
          <p:nvPr>
            <p:ph type="body" idx="19"/>
          </p:nvPr>
        </p:nvSpPr>
        <p:spPr bwMode="auto">
          <a:xfrm>
            <a:off x="7840033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1884802" name="Google Shape;772;p70"/>
          <p:cNvSpPr txBox="1"/>
          <p:nvPr>
            <p:ph type="body" idx="20"/>
          </p:nvPr>
        </p:nvSpPr>
        <p:spPr bwMode="auto">
          <a:xfrm>
            <a:off x="9664309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9933269" name="Google Shape;773;p70"/>
          <p:cNvSpPr txBox="1"/>
          <p:nvPr>
            <p:ph type="body" idx="21"/>
          </p:nvPr>
        </p:nvSpPr>
        <p:spPr bwMode="auto">
          <a:xfrm>
            <a:off x="9664309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10442" name="Google Shape;774;p70"/>
          <p:cNvSpPr/>
          <p:nvPr>
            <p:ph type="pic" idx="22"/>
          </p:nvPr>
        </p:nvSpPr>
        <p:spPr bwMode="auto">
          <a:xfrm>
            <a:off x="4457235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036453554" name="Google Shape;775;p70"/>
          <p:cNvSpPr/>
          <p:nvPr>
            <p:ph type="pic" idx="23"/>
          </p:nvPr>
        </p:nvSpPr>
        <p:spPr bwMode="auto">
          <a:xfrm>
            <a:off x="6281511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74293713" name="Google Shape;776;p70"/>
          <p:cNvSpPr/>
          <p:nvPr>
            <p:ph type="pic" idx="24"/>
          </p:nvPr>
        </p:nvSpPr>
        <p:spPr bwMode="auto">
          <a:xfrm>
            <a:off x="8105787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23404149" name="Google Shape;777;p70"/>
          <p:cNvSpPr/>
          <p:nvPr>
            <p:ph type="pic" idx="25"/>
          </p:nvPr>
        </p:nvSpPr>
        <p:spPr bwMode="auto">
          <a:xfrm>
            <a:off x="9930063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66922950" name="Google Shape;778;p70"/>
          <p:cNvSpPr/>
          <p:nvPr>
            <p:ph type="pic" idx="26"/>
          </p:nvPr>
        </p:nvSpPr>
        <p:spPr bwMode="auto">
          <a:xfrm>
            <a:off x="4457235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07014654" name="Google Shape;779;p70"/>
          <p:cNvSpPr/>
          <p:nvPr>
            <p:ph type="pic" idx="27"/>
          </p:nvPr>
        </p:nvSpPr>
        <p:spPr bwMode="auto">
          <a:xfrm>
            <a:off x="6281511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13158869" name="Google Shape;780;p70"/>
          <p:cNvSpPr/>
          <p:nvPr>
            <p:ph type="pic" idx="28"/>
          </p:nvPr>
        </p:nvSpPr>
        <p:spPr bwMode="auto">
          <a:xfrm>
            <a:off x="8105787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68356645" name="Google Shape;781;p70"/>
          <p:cNvSpPr/>
          <p:nvPr>
            <p:ph type="pic" idx="29"/>
          </p:nvPr>
        </p:nvSpPr>
        <p:spPr bwMode="auto">
          <a:xfrm>
            <a:off x="9930063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2" preserve="0" showMasterPhAnim="0" showMasterSp="1" userDrawn="1">
  <p:cSld name="Deal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6544196" name="Google Shape;783;p71"/>
          <p:cNvSpPr txBox="1"/>
          <p:nvPr>
            <p:ph type="body" idx="1"/>
          </p:nvPr>
        </p:nvSpPr>
        <p:spPr bwMode="auto">
          <a:xfrm>
            <a:off x="3987006" y="2145734"/>
            <a:ext cx="4217989" cy="37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3082302" name="Google Shape;784;p7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242763" name="Google Shape;785;p7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5295207" name="Google Shape;786;p71"/>
          <p:cNvSpPr txBox="1"/>
          <p:nvPr>
            <p:ph type="body" idx="2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401005" name="Google Shape;787;p71"/>
          <p:cNvSpPr txBox="1"/>
          <p:nvPr>
            <p:ph type="body" idx="3"/>
          </p:nvPr>
        </p:nvSpPr>
        <p:spPr bwMode="auto">
          <a:xfrm>
            <a:off x="5008423" y="3647863"/>
            <a:ext cx="21751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7436653" name="Google Shape;788;p71"/>
          <p:cNvSpPr txBox="1"/>
          <p:nvPr>
            <p:ph type="body" idx="4"/>
          </p:nvPr>
        </p:nvSpPr>
        <p:spPr bwMode="auto">
          <a:xfrm>
            <a:off x="1968495" y="3648167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2688195" name="Google Shape;789;p71"/>
          <p:cNvSpPr txBox="1"/>
          <p:nvPr>
            <p:ph type="body" idx="5"/>
          </p:nvPr>
        </p:nvSpPr>
        <p:spPr bwMode="auto">
          <a:xfrm>
            <a:off x="1968495" y="4268075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8946544" name="Google Shape;790;p71"/>
          <p:cNvSpPr txBox="1"/>
          <p:nvPr>
            <p:ph type="body" idx="6"/>
          </p:nvPr>
        </p:nvSpPr>
        <p:spPr bwMode="auto">
          <a:xfrm>
            <a:off x="8538630" y="3648167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1945035" name="Google Shape;791;p71"/>
          <p:cNvSpPr txBox="1"/>
          <p:nvPr>
            <p:ph type="body" idx="7"/>
          </p:nvPr>
        </p:nvSpPr>
        <p:spPr bwMode="auto">
          <a:xfrm>
            <a:off x="8538630" y="4268075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2546260" name="Google Shape;792;p71"/>
          <p:cNvSpPr txBox="1"/>
          <p:nvPr>
            <p:ph type="body" idx="8"/>
          </p:nvPr>
        </p:nvSpPr>
        <p:spPr bwMode="auto">
          <a:xfrm>
            <a:off x="3191496" y="1865793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9189938" name="Google Shape;793;p71"/>
          <p:cNvSpPr txBox="1"/>
          <p:nvPr>
            <p:ph type="body" idx="9"/>
          </p:nvPr>
        </p:nvSpPr>
        <p:spPr bwMode="auto">
          <a:xfrm>
            <a:off x="3191496" y="2485701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3" preserve="0" showMasterPhAnim="0" showMasterSp="1" userDrawn="1">
  <p:cSld name="Deal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6690876" name="Google Shape;795;p72"/>
          <p:cNvSpPr/>
          <p:nvPr/>
        </p:nvSpPr>
        <p:spPr bwMode="auto">
          <a:xfrm>
            <a:off x="2" y="2"/>
            <a:ext cx="12191999" cy="3428997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348217192" name="Google Shape;796;p72"/>
          <p:cNvSpPr/>
          <p:nvPr/>
        </p:nvSpPr>
        <p:spPr bwMode="auto">
          <a:xfrm>
            <a:off x="623887" y="1825624"/>
            <a:ext cx="10944228" cy="4340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1889678087" name="Google Shape;797;p72"/>
          <p:cNvSpPr txBox="1"/>
          <p:nvPr>
            <p:ph type="body" idx="1"/>
          </p:nvPr>
        </p:nvSpPr>
        <p:spPr bwMode="auto">
          <a:xfrm>
            <a:off x="6719885" y="2476500"/>
            <a:ext cx="4217989" cy="30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529334661" name="Google Shape;798;p72"/>
          <p:cNvCxnSpPr/>
          <p:nvPr/>
        </p:nvCxnSpPr>
        <p:spPr bwMode="auto">
          <a:xfrm>
            <a:off x="6096000" y="2433583"/>
            <a:ext cx="0" cy="312430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4352805" name="Google Shape;799;p7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7420990" name="Google Shape;800;p7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5860300" name="Google Shape;801;p72"/>
          <p:cNvSpPr txBox="1"/>
          <p:nvPr>
            <p:ph type="body" idx="2"/>
          </p:nvPr>
        </p:nvSpPr>
        <p:spPr bwMode="auto">
          <a:xfrm>
            <a:off x="623888" y="605981"/>
            <a:ext cx="547211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2254284" name="Google Shape;802;p72"/>
          <p:cNvSpPr txBox="1"/>
          <p:nvPr>
            <p:ph type="body" idx="3"/>
          </p:nvPr>
        </p:nvSpPr>
        <p:spPr bwMode="auto">
          <a:xfrm>
            <a:off x="1203779" y="2476979"/>
            <a:ext cx="4311250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42006" name="Google Shape;803;p72"/>
          <p:cNvSpPr txBox="1"/>
          <p:nvPr>
            <p:ph type="body" idx="4"/>
          </p:nvPr>
        </p:nvSpPr>
        <p:spPr bwMode="auto">
          <a:xfrm>
            <a:off x="7741302" y="3678615"/>
            <a:ext cx="217515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9080456" name="Google Shape;39;p7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2800907" name="Google Shape;40;p7"/>
          <p:cNvSpPr txBox="1"/>
          <p:nvPr>
            <p:ph type="body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2462145" name="Google Shape;41;p7"/>
          <p:cNvSpPr txBox="1"/>
          <p:nvPr>
            <p:ph type="body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1770859" name="Google Shape;42;p7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677936" name="Google Shape;43;p7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5642966" name="Google Shape;44;p7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4" preserve="0" showMasterPhAnim="0" showMasterSp="1" userDrawn="1">
  <p:cSld name="Deal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318711" name="Google Shape;805;p73"/>
          <p:cNvSpPr/>
          <p:nvPr/>
        </p:nvSpPr>
        <p:spPr bwMode="auto">
          <a:xfrm>
            <a:off x="2" y="2"/>
            <a:ext cx="12191999" cy="3428997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98750657" name="Google Shape;806;p73"/>
          <p:cNvSpPr/>
          <p:nvPr/>
        </p:nvSpPr>
        <p:spPr bwMode="auto">
          <a:xfrm>
            <a:off x="623887" y="1825624"/>
            <a:ext cx="10944228" cy="4340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696698316" name="Google Shape;807;p73"/>
          <p:cNvSpPr txBox="1"/>
          <p:nvPr>
            <p:ph type="body" idx="1"/>
          </p:nvPr>
        </p:nvSpPr>
        <p:spPr bwMode="auto">
          <a:xfrm>
            <a:off x="6719885" y="2476500"/>
            <a:ext cx="4217989" cy="30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346051052" name="Google Shape;808;p73"/>
          <p:cNvCxnSpPr/>
          <p:nvPr/>
        </p:nvCxnSpPr>
        <p:spPr bwMode="auto">
          <a:xfrm>
            <a:off x="6096000" y="2433583"/>
            <a:ext cx="0" cy="312430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9700387" name="Google Shape;809;p7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2675160" name="Google Shape;810;p7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7320974" name="Google Shape;811;p73"/>
          <p:cNvSpPr txBox="1"/>
          <p:nvPr>
            <p:ph type="body" idx="2"/>
          </p:nvPr>
        </p:nvSpPr>
        <p:spPr bwMode="auto">
          <a:xfrm>
            <a:off x="623888" y="605981"/>
            <a:ext cx="547211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5679830" name="Google Shape;812;p73"/>
          <p:cNvSpPr txBox="1"/>
          <p:nvPr>
            <p:ph type="body" idx="3"/>
          </p:nvPr>
        </p:nvSpPr>
        <p:spPr bwMode="auto">
          <a:xfrm>
            <a:off x="1390420" y="3024287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6280921" name="Google Shape;813;p73"/>
          <p:cNvSpPr txBox="1"/>
          <p:nvPr>
            <p:ph type="body" idx="4"/>
          </p:nvPr>
        </p:nvSpPr>
        <p:spPr bwMode="auto">
          <a:xfrm>
            <a:off x="7741302" y="3678615"/>
            <a:ext cx="217515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73951" name="Google Shape;814;p73"/>
          <p:cNvSpPr txBox="1"/>
          <p:nvPr>
            <p:ph type="body" idx="5"/>
          </p:nvPr>
        </p:nvSpPr>
        <p:spPr bwMode="auto">
          <a:xfrm>
            <a:off x="1390420" y="2786015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4111647" name="Google Shape;815;p73"/>
          <p:cNvSpPr txBox="1"/>
          <p:nvPr>
            <p:ph type="body" idx="6"/>
          </p:nvPr>
        </p:nvSpPr>
        <p:spPr bwMode="auto">
          <a:xfrm>
            <a:off x="1390420" y="4000493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7684743" name="Google Shape;816;p73"/>
          <p:cNvSpPr txBox="1"/>
          <p:nvPr>
            <p:ph type="body" idx="7"/>
          </p:nvPr>
        </p:nvSpPr>
        <p:spPr bwMode="auto">
          <a:xfrm>
            <a:off x="1390420" y="3762221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562599" name="Google Shape;817;p73"/>
          <p:cNvSpPr txBox="1"/>
          <p:nvPr>
            <p:ph type="body" idx="8"/>
          </p:nvPr>
        </p:nvSpPr>
        <p:spPr bwMode="auto">
          <a:xfrm>
            <a:off x="1390420" y="4963495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0905042" name="Google Shape;818;p73"/>
          <p:cNvSpPr txBox="1"/>
          <p:nvPr>
            <p:ph type="body" idx="9"/>
          </p:nvPr>
        </p:nvSpPr>
        <p:spPr bwMode="auto">
          <a:xfrm>
            <a:off x="1390420" y="4725224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1459966" name="Google Shape;819;p73"/>
          <p:cNvSpPr txBox="1"/>
          <p:nvPr>
            <p:ph type="body" idx="13"/>
          </p:nvPr>
        </p:nvSpPr>
        <p:spPr bwMode="auto">
          <a:xfrm>
            <a:off x="4043391" y="3024287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6248225" name="Google Shape;820;p73"/>
          <p:cNvSpPr txBox="1"/>
          <p:nvPr>
            <p:ph type="body" idx="14"/>
          </p:nvPr>
        </p:nvSpPr>
        <p:spPr bwMode="auto">
          <a:xfrm>
            <a:off x="4043391" y="2786015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3904665" name="Google Shape;821;p73"/>
          <p:cNvSpPr txBox="1"/>
          <p:nvPr>
            <p:ph type="body" idx="15"/>
          </p:nvPr>
        </p:nvSpPr>
        <p:spPr bwMode="auto">
          <a:xfrm>
            <a:off x="4043391" y="4000493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764450" name="Google Shape;822;p73"/>
          <p:cNvSpPr txBox="1"/>
          <p:nvPr>
            <p:ph type="body" idx="16"/>
          </p:nvPr>
        </p:nvSpPr>
        <p:spPr bwMode="auto">
          <a:xfrm>
            <a:off x="4043391" y="3762221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7214015" name="Google Shape;823;p73"/>
          <p:cNvSpPr txBox="1"/>
          <p:nvPr>
            <p:ph type="body" idx="17"/>
          </p:nvPr>
        </p:nvSpPr>
        <p:spPr bwMode="auto">
          <a:xfrm>
            <a:off x="4043391" y="4963495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6865867" name="Google Shape;824;p73"/>
          <p:cNvSpPr txBox="1"/>
          <p:nvPr>
            <p:ph type="body" idx="18"/>
          </p:nvPr>
        </p:nvSpPr>
        <p:spPr bwMode="auto">
          <a:xfrm>
            <a:off x="4043391" y="4725224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2" preserve="0" showMasterPhAnim="0" showMasterSp="1" userDrawn="1">
  <p:cSld name="Roadmap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0466180" name="Google Shape;826;p7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2962086" name="Google Shape;827;p7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5107131" name="Google Shape;828;p7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92097545" name="Google Shape;829;p74"/>
          <p:cNvCxnSpPr/>
          <p:nvPr/>
        </p:nvCxnSpPr>
        <p:spPr bwMode="auto">
          <a:xfrm>
            <a:off x="8857468" y="7114236"/>
            <a:ext cx="238057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2550559" name="Google Shape;830;p74"/>
          <p:cNvSpPr txBox="1"/>
          <p:nvPr>
            <p:ph type="body" idx="2"/>
          </p:nvPr>
        </p:nvSpPr>
        <p:spPr bwMode="auto">
          <a:xfrm>
            <a:off x="623888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3011039" name="Google Shape;831;p74"/>
          <p:cNvSpPr txBox="1"/>
          <p:nvPr>
            <p:ph type="body" idx="3"/>
          </p:nvPr>
        </p:nvSpPr>
        <p:spPr bwMode="auto">
          <a:xfrm>
            <a:off x="623887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395426" name="Google Shape;832;p74"/>
          <p:cNvSpPr txBox="1"/>
          <p:nvPr>
            <p:ph type="body" idx="4"/>
          </p:nvPr>
        </p:nvSpPr>
        <p:spPr bwMode="auto">
          <a:xfrm>
            <a:off x="2865285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6830595" name="Google Shape;833;p74"/>
          <p:cNvSpPr txBox="1"/>
          <p:nvPr>
            <p:ph type="body" idx="5"/>
          </p:nvPr>
        </p:nvSpPr>
        <p:spPr bwMode="auto">
          <a:xfrm>
            <a:off x="2865285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1756823" name="Google Shape;834;p74"/>
          <p:cNvSpPr txBox="1"/>
          <p:nvPr>
            <p:ph type="body" idx="6"/>
          </p:nvPr>
        </p:nvSpPr>
        <p:spPr bwMode="auto">
          <a:xfrm>
            <a:off x="5106683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5878820" name="Google Shape;835;p74"/>
          <p:cNvSpPr txBox="1"/>
          <p:nvPr>
            <p:ph type="body" idx="7"/>
          </p:nvPr>
        </p:nvSpPr>
        <p:spPr bwMode="auto">
          <a:xfrm>
            <a:off x="5106683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4356845" name="Google Shape;836;p74"/>
          <p:cNvSpPr txBox="1"/>
          <p:nvPr>
            <p:ph type="body" idx="8"/>
          </p:nvPr>
        </p:nvSpPr>
        <p:spPr bwMode="auto">
          <a:xfrm>
            <a:off x="7348081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2271833" name="Google Shape;837;p74"/>
          <p:cNvSpPr txBox="1"/>
          <p:nvPr>
            <p:ph type="body" idx="9"/>
          </p:nvPr>
        </p:nvSpPr>
        <p:spPr bwMode="auto">
          <a:xfrm>
            <a:off x="7348081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2873000" name="Google Shape;838;p74"/>
          <p:cNvSpPr txBox="1"/>
          <p:nvPr>
            <p:ph type="body" idx="13"/>
          </p:nvPr>
        </p:nvSpPr>
        <p:spPr bwMode="auto">
          <a:xfrm>
            <a:off x="9589477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4809473" name="Google Shape;839;p74"/>
          <p:cNvSpPr txBox="1"/>
          <p:nvPr>
            <p:ph type="body" idx="14"/>
          </p:nvPr>
        </p:nvSpPr>
        <p:spPr bwMode="auto">
          <a:xfrm>
            <a:off x="9589477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4" preserve="0" showMasterPhAnim="0" showMasterSp="1" userDrawn="1">
  <p:cSld name="Roadmap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35564" name="Google Shape;841;p7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443237" name="Google Shape;842;p75"/>
          <p:cNvSpPr txBox="1"/>
          <p:nvPr>
            <p:ph type="title"/>
          </p:nvPr>
        </p:nvSpPr>
        <p:spPr bwMode="auto">
          <a:xfrm>
            <a:off x="623887" y="2985801"/>
            <a:ext cx="37318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026910" name="Google Shape;843;p75"/>
          <p:cNvSpPr txBox="1"/>
          <p:nvPr>
            <p:ph type="body" idx="1"/>
          </p:nvPr>
        </p:nvSpPr>
        <p:spPr bwMode="auto">
          <a:xfrm>
            <a:off x="623888" y="605981"/>
            <a:ext cx="373184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5266649" name="Google Shape;844;p75"/>
          <p:cNvSpPr txBox="1"/>
          <p:nvPr>
            <p:ph type="body" idx="2"/>
          </p:nvPr>
        </p:nvSpPr>
        <p:spPr bwMode="auto">
          <a:xfrm>
            <a:off x="8403725" y="134645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2719925" name="Google Shape;845;p75"/>
          <p:cNvSpPr txBox="1"/>
          <p:nvPr>
            <p:ph type="body" idx="3"/>
          </p:nvPr>
        </p:nvSpPr>
        <p:spPr bwMode="auto">
          <a:xfrm>
            <a:off x="5379006" y="106573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58835564" name="Google Shape;846;p75"/>
          <p:cNvCxnSpPr/>
          <p:nvPr/>
        </p:nvCxnSpPr>
        <p:spPr bwMode="auto">
          <a:xfrm>
            <a:off x="8141470" y="0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0805692" name="Google Shape;847;p75"/>
          <p:cNvSpPr txBox="1"/>
          <p:nvPr>
            <p:ph type="body" idx="4"/>
          </p:nvPr>
        </p:nvSpPr>
        <p:spPr bwMode="auto">
          <a:xfrm>
            <a:off x="8403725" y="395903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3665278" name="Google Shape;848;p75"/>
          <p:cNvSpPr txBox="1"/>
          <p:nvPr>
            <p:ph type="body" idx="5"/>
          </p:nvPr>
        </p:nvSpPr>
        <p:spPr bwMode="auto">
          <a:xfrm>
            <a:off x="5379006" y="367831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3617357" name="Google Shape;849;p75"/>
          <p:cNvSpPr txBox="1"/>
          <p:nvPr>
            <p:ph type="body" idx="6"/>
          </p:nvPr>
        </p:nvSpPr>
        <p:spPr bwMode="auto">
          <a:xfrm>
            <a:off x="6878284" y="265274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0462995" name="Google Shape;850;p75"/>
          <p:cNvSpPr txBox="1"/>
          <p:nvPr>
            <p:ph type="body" idx="7"/>
          </p:nvPr>
        </p:nvSpPr>
        <p:spPr bwMode="auto">
          <a:xfrm>
            <a:off x="8403725" y="237202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3371848" name="Google Shape;851;p75"/>
          <p:cNvSpPr txBox="1"/>
          <p:nvPr>
            <p:ph type="body" idx="8"/>
          </p:nvPr>
        </p:nvSpPr>
        <p:spPr bwMode="auto">
          <a:xfrm>
            <a:off x="6878284" y="5265325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6223386" name="Google Shape;852;p75"/>
          <p:cNvSpPr txBox="1"/>
          <p:nvPr>
            <p:ph type="body" idx="9"/>
          </p:nvPr>
        </p:nvSpPr>
        <p:spPr bwMode="auto">
          <a:xfrm>
            <a:off x="8403725" y="4984607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8279968" name="Google Shape;853;p75"/>
          <p:cNvSpPr/>
          <p:nvPr>
            <p:ph type="media" idx="13"/>
          </p:nvPr>
        </p:nvSpPr>
        <p:spPr bwMode="auto">
          <a:xfrm>
            <a:off x="8068918" y="139756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71557703" name="Google Shape;854;p75"/>
          <p:cNvSpPr/>
          <p:nvPr>
            <p:ph type="media" idx="14"/>
          </p:nvPr>
        </p:nvSpPr>
        <p:spPr bwMode="auto">
          <a:xfrm>
            <a:off x="8068918" y="270385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91716734" name="Google Shape;855;p75"/>
          <p:cNvSpPr/>
          <p:nvPr>
            <p:ph type="media" idx="15"/>
          </p:nvPr>
        </p:nvSpPr>
        <p:spPr bwMode="auto">
          <a:xfrm>
            <a:off x="8068918" y="401014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28616967" name="Google Shape;856;p75"/>
          <p:cNvSpPr/>
          <p:nvPr>
            <p:ph type="media" idx="16"/>
          </p:nvPr>
        </p:nvSpPr>
        <p:spPr bwMode="auto">
          <a:xfrm>
            <a:off x="8068918" y="5316435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5" preserve="0" showMasterPhAnim="0" showMasterSp="1" userDrawn="1">
  <p:cSld name="Roadmap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505857791" name="Google Shape;858;p76"/>
          <p:cNvCxnSpPr/>
          <p:nvPr/>
        </p:nvCxnSpPr>
        <p:spPr bwMode="auto">
          <a:xfrm>
            <a:off x="8140918" y="0"/>
            <a:ext cx="0" cy="61676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3962138" name="Google Shape;859;p7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874352" name="Google Shape;860;p76"/>
          <p:cNvSpPr txBox="1"/>
          <p:nvPr>
            <p:ph type="title"/>
          </p:nvPr>
        </p:nvSpPr>
        <p:spPr bwMode="auto">
          <a:xfrm>
            <a:off x="623887" y="2985801"/>
            <a:ext cx="37318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7253118" name="Google Shape;861;p76"/>
          <p:cNvSpPr txBox="1"/>
          <p:nvPr>
            <p:ph type="body" idx="1"/>
          </p:nvPr>
        </p:nvSpPr>
        <p:spPr bwMode="auto">
          <a:xfrm>
            <a:off x="623888" y="605981"/>
            <a:ext cx="373184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7428775" name="Google Shape;862;p76"/>
          <p:cNvSpPr txBox="1"/>
          <p:nvPr>
            <p:ph type="body" idx="2"/>
          </p:nvPr>
        </p:nvSpPr>
        <p:spPr bwMode="auto">
          <a:xfrm>
            <a:off x="8403725" y="134645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2222521" name="Google Shape;863;p76"/>
          <p:cNvSpPr txBox="1"/>
          <p:nvPr>
            <p:ph type="body" idx="3"/>
          </p:nvPr>
        </p:nvSpPr>
        <p:spPr bwMode="auto">
          <a:xfrm>
            <a:off x="8403725" y="395903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3411779" name="Google Shape;864;p76"/>
          <p:cNvSpPr txBox="1"/>
          <p:nvPr>
            <p:ph type="body" idx="4"/>
          </p:nvPr>
        </p:nvSpPr>
        <p:spPr bwMode="auto">
          <a:xfrm>
            <a:off x="6878284" y="265274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9769530" name="Google Shape;865;p76"/>
          <p:cNvSpPr txBox="1"/>
          <p:nvPr>
            <p:ph type="body" idx="5"/>
          </p:nvPr>
        </p:nvSpPr>
        <p:spPr bwMode="auto">
          <a:xfrm>
            <a:off x="6878284" y="5265325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1083748" name="Google Shape;866;p76"/>
          <p:cNvSpPr/>
          <p:nvPr>
            <p:ph type="media" idx="6"/>
          </p:nvPr>
        </p:nvSpPr>
        <p:spPr bwMode="auto">
          <a:xfrm>
            <a:off x="8068918" y="139756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4739609" name="Google Shape;867;p76"/>
          <p:cNvSpPr/>
          <p:nvPr>
            <p:ph type="media" idx="7"/>
          </p:nvPr>
        </p:nvSpPr>
        <p:spPr bwMode="auto">
          <a:xfrm>
            <a:off x="8068918" y="270385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04985957" name="Google Shape;868;p76"/>
          <p:cNvSpPr/>
          <p:nvPr>
            <p:ph type="media" idx="8"/>
          </p:nvPr>
        </p:nvSpPr>
        <p:spPr bwMode="auto">
          <a:xfrm>
            <a:off x="8068918" y="401014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51326638" name="Google Shape;869;p76"/>
          <p:cNvSpPr/>
          <p:nvPr>
            <p:ph type="media" idx="9"/>
          </p:nvPr>
        </p:nvSpPr>
        <p:spPr bwMode="auto">
          <a:xfrm>
            <a:off x="8068918" y="5316435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1828599" name="Google Shape;870;p76"/>
          <p:cNvSpPr txBox="1"/>
          <p:nvPr>
            <p:ph type="body" idx="13"/>
          </p:nvPr>
        </p:nvSpPr>
        <p:spPr bwMode="auto">
          <a:xfrm>
            <a:off x="5379006" y="106573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5038607" name="Google Shape;871;p76"/>
          <p:cNvSpPr txBox="1"/>
          <p:nvPr>
            <p:ph type="body" idx="14"/>
          </p:nvPr>
        </p:nvSpPr>
        <p:spPr bwMode="auto">
          <a:xfrm>
            <a:off x="5379006" y="367831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3215969" name="Google Shape;872;p76"/>
          <p:cNvSpPr txBox="1"/>
          <p:nvPr>
            <p:ph type="body" idx="15"/>
          </p:nvPr>
        </p:nvSpPr>
        <p:spPr bwMode="auto">
          <a:xfrm>
            <a:off x="8403725" y="237202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6522651" name="Google Shape;873;p76"/>
          <p:cNvSpPr txBox="1"/>
          <p:nvPr>
            <p:ph type="body" idx="16"/>
          </p:nvPr>
        </p:nvSpPr>
        <p:spPr bwMode="auto">
          <a:xfrm>
            <a:off x="8403725" y="4984607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ision 3" preserve="0" showMasterPhAnim="0" showMasterSp="1" userDrawn="1">
  <p:cSld name="Vis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462055" name="Google Shape;875;p77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75358117" name="Google Shape;876;p7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3688008" name="Google Shape;877;p77"/>
          <p:cNvSpPr txBox="1"/>
          <p:nvPr>
            <p:ph type="body" idx="1"/>
          </p:nvPr>
        </p:nvSpPr>
        <p:spPr bwMode="auto">
          <a:xfrm>
            <a:off x="623888" y="605981"/>
            <a:ext cx="48445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6905857" name="Google Shape;878;p77"/>
          <p:cNvSpPr txBox="1"/>
          <p:nvPr>
            <p:ph type="title"/>
          </p:nvPr>
        </p:nvSpPr>
        <p:spPr bwMode="auto">
          <a:xfrm>
            <a:off x="623888" y="2528927"/>
            <a:ext cx="48445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Light"/>
              <a:buNone/>
              <a:defRPr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9186801" name="Google Shape;879;p77"/>
          <p:cNvSpPr/>
          <p:nvPr>
            <p:ph type="pic" idx="2"/>
          </p:nvPr>
        </p:nvSpPr>
        <p:spPr bwMode="auto">
          <a:xfrm>
            <a:off x="609600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1" preserve="0" showMasterPhAnim="0" showMasterSp="0" userDrawn="1">
  <p:cSld name="Closing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476170" name="Google Shape;881;p78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055895888" name="Google Shape;882;p78"/>
          <p:cNvSpPr txBox="1"/>
          <p:nvPr>
            <p:ph type="body" idx="1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1573975" name="Google Shape;883;p78"/>
          <p:cNvSpPr txBox="1"/>
          <p:nvPr/>
        </p:nvSpPr>
        <p:spPr bwMode="auto">
          <a:xfrm>
            <a:off x="3619501" y="2824843"/>
            <a:ext cx="4953000" cy="120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/>
            </a:pPr>
            <a:r>
              <a:rPr lang="en-US" sz="6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72313134" name="Google Shape;884;p78"/>
          <p:cNvSpPr txBox="1"/>
          <p:nvPr>
            <p:ph type="body" idx="2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2" preserve="0" showMasterPhAnim="0" showMasterSp="0" userDrawn="1">
  <p:cSld name="Closing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688737" name="Google Shape;886;p79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710274725" name="Google Shape;887;p79"/>
          <p:cNvSpPr txBox="1"/>
          <p:nvPr>
            <p:ph type="body" idx="1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8554885" name="Google Shape;888;p79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1621730" name="Google Shape;889;p79"/>
          <p:cNvSpPr txBox="1"/>
          <p:nvPr/>
        </p:nvSpPr>
        <p:spPr bwMode="auto">
          <a:xfrm>
            <a:off x="2154468" y="2947915"/>
            <a:ext cx="3402690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en-US" sz="4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599692906" name="Google Shape;890;p79"/>
          <p:cNvCxnSpPr/>
          <p:nvPr/>
        </p:nvCxnSpPr>
        <p:spPr bwMode="auto">
          <a:xfrm>
            <a:off x="6096000" y="2457246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6400570" name="Google Shape;891;p79"/>
          <p:cNvSpPr txBox="1"/>
          <p:nvPr>
            <p:ph type="body" idx="3"/>
          </p:nvPr>
        </p:nvSpPr>
        <p:spPr bwMode="auto">
          <a:xfrm>
            <a:off x="6634841" y="2710053"/>
            <a:ext cx="4000500" cy="143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3" preserve="0" showMasterPhAnim="0" showMasterSp="0" userDrawn="1">
  <p:cSld name="Closing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519292" name="Google Shape;893;p80"/>
          <p:cNvSpPr txBox="1"/>
          <p:nvPr>
            <p:ph type="body" idx="1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3269864" name="Google Shape;894;p80"/>
          <p:cNvSpPr txBox="1"/>
          <p:nvPr/>
        </p:nvSpPr>
        <p:spPr bwMode="auto">
          <a:xfrm>
            <a:off x="3537858" y="2947915"/>
            <a:ext cx="5116286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/>
            </a:pPr>
            <a:r>
              <a:rPr lang="en-US" sz="6600" b="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99636775" name="Google Shape;895;p80"/>
          <p:cNvSpPr txBox="1"/>
          <p:nvPr>
            <p:ph type="body" idx="2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 + Subtitle" preserve="0" showMasterPhAnim="0" showMasterSp="1" userDrawn="1">
  <p:cSld name="Blank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06515" name="Google Shape;897;p8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369818" name="Google Shape;898;p8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 + Subtitle" preserve="0" showMasterPhAnim="0" showMasterSp="1" userDrawn="1">
  <p:cSld name="Two Content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1535283" name="Google Shape;900;p82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2810474" name="Google Shape;901;p82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4977855" name="Google Shape;902;p8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4642461" name="Google Shape;903;p8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50850809" name="Google Shape;904;p82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7512003" name="Google Shape;905;p82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620641" name="Google Shape;46;p8"/>
          <p:cNvSpPr txBox="1"/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2861026" name="Google Shape;47;p8"/>
          <p:cNvSpPr txBox="1"/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971953099" name="Google Shape;48;p8"/>
          <p:cNvSpPr txBox="1"/>
          <p:nvPr>
            <p:ph type="body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58940" name="Google Shape;49;p8"/>
          <p:cNvSpPr txBox="1"/>
          <p:nvPr>
            <p:ph type="body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529400451" name="Google Shape;50;p8"/>
          <p:cNvSpPr txBox="1"/>
          <p:nvPr>
            <p:ph type="body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4380747" name="Google Shape;51;p8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0438114" name="Google Shape;52;p8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0643821" name="Google Shape;53;p8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 + Subtitle" preserve="0" showMasterPhAnim="0" showMasterSp="1" userDrawn="1">
  <p:cSld name="Title and Content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713741" name="Google Shape;907;p83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8625966" name="Google Shape;908;p8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322418" name="Google Shape;909;p8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5675965" name="Google Shape;910;p83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ection" preserve="0" showMasterPhAnim="0" showMasterSp="1" userDrawn="1">
  <p:cSld name="Titl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8363643" name="Google Shape;912;p8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3" name="Google Shape;913;p84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14" name="Google Shape;914;p84"/>
            <p:cNvGrpSpPr/>
            <p:nvPr/>
          </p:nvGrpSpPr>
          <p:grpSpPr bwMode="auto">
            <a:xfrm>
              <a:off x="1" y="0"/>
              <a:ext cx="11060482" cy="6858000"/>
              <a:chOff x="1" y="0"/>
              <a:chExt cx="11060482" cy="6858000"/>
            </a:xfrm>
          </p:grpSpPr>
          <p:sp>
            <p:nvSpPr>
              <p:cNvPr id="915" name="Google Shape;915;p84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16" name="Google Shape;916;p84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17" name="Google Shape;917;p84"/>
              <p:cNvSpPr/>
              <p:nvPr/>
            </p:nvSpPr>
            <p:spPr bwMode="auto">
              <a:xfrm rot="10800000">
                <a:off x="9241970" y="2519744"/>
                <a:ext cx="1818513" cy="1818513"/>
              </a:xfrm>
              <a:custGeom>
                <a:avLst/>
                <a:gdLst/>
                <a:ahLst/>
                <a:cxnLst/>
                <a:rect l="l" t="t" r="r" b="b"/>
                <a:pathLst>
                  <a:path w="2263033" h="2263033" fill="norm" stroke="1" extrusionOk="0">
                    <a:moveTo>
                      <a:pt x="2263034" y="990076"/>
                    </a:moveTo>
                    <a:lnTo>
                      <a:pt x="541716" y="990076"/>
                    </a:lnTo>
                    <a:lnTo>
                      <a:pt x="1331653" y="200139"/>
                    </a:lnTo>
                    <a:lnTo>
                      <a:pt x="1131520" y="0"/>
                    </a:lnTo>
                    <a:lnTo>
                      <a:pt x="0" y="1131520"/>
                    </a:lnTo>
                    <a:lnTo>
                      <a:pt x="1131520" y="2263034"/>
                    </a:lnTo>
                    <a:lnTo>
                      <a:pt x="1331653" y="2062901"/>
                    </a:lnTo>
                    <a:lnTo>
                      <a:pt x="541716" y="1272958"/>
                    </a:lnTo>
                    <a:lnTo>
                      <a:pt x="2263034" y="1272958"/>
                    </a:lnTo>
                    <a:close/>
                  </a:path>
                </a:pathLst>
              </a:custGeom>
              <a:solidFill>
                <a:schemeClr val="lt2"/>
              </a:solidFill>
              <a:ln w="635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Section" preserve="0" showMasterPhAnim="0" showMasterSp="1" userDrawn="1">
  <p:cSld name="Purpos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224011" name="Google Shape;919;p8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207247433" name="Google Shape;920;p85"/>
          <p:cNvSpPr/>
          <p:nvPr/>
        </p:nvSpPr>
        <p:spPr bwMode="auto">
          <a:xfrm>
            <a:off x="1" y="0"/>
            <a:ext cx="218802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483100803" name="Google Shape;921;p85"/>
          <p:cNvSpPr txBox="1"/>
          <p:nvPr/>
        </p:nvSpPr>
        <p:spPr bwMode="auto">
          <a:xfrm>
            <a:off x="3614976" y="657225"/>
            <a:ext cx="4962047" cy="554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  <a:defRPr/>
            </a:pPr>
            <a:r>
              <a:rPr lang="en-US" sz="28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5004050" name="Google Shape;922;p85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Section" preserve="0" showMasterPhAnim="0" showMasterSp="1" userDrawn="1">
  <p:cSld name="Prob/Solu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50173591" name="Google Shape;924;p86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5" name="Google Shape;925;p86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26" name="Google Shape;926;p86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27" name="Google Shape;927;p86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28" name="Google Shape;928;p86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747116941" name="Google Shape;929;p86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rket Section" preserve="0" showMasterPhAnim="0" showMasterSp="1" userDrawn="1">
  <p:cSld name="Marke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57368659" name="Google Shape;931;p87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32" name="Google Shape;932;p87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33" name="Google Shape;933;p87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34" name="Google Shape;934;p87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35" name="Google Shape;935;p87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579711112" name="Google Shape;936;p87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Section" preserve="0" showMasterPhAnim="0" showMasterSp="1" userDrawn="1">
  <p:cSld name="Competi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8127496" name="Google Shape;938;p88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39" name="Google Shape;939;p88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40" name="Google Shape;940;p88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41" name="Google Shape;941;p88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42" name="Google Shape;942;p88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589142396" name="Google Shape;943;p88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Section" preserve="0" showMasterPhAnim="0" showMasterSp="1" userDrawn="1">
  <p:cSld name="Produc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99701714" name="Google Shape;945;p89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46" name="Google Shape;946;p89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47" name="Google Shape;947;p89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48" name="Google Shape;948;p89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49" name="Google Shape;949;p89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875310222" name="Google Shape;950;p89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Section" preserve="0" showMasterPhAnim="0" showMasterSp="1" userDrawn="1">
  <p:cSld name="Revenu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29460523" name="Google Shape;952;p90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53" name="Google Shape;953;p90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54" name="Google Shape;954;p90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55" name="Google Shape;955;p90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56" name="Google Shape;956;p90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326188074" name="Google Shape;957;p90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Section" preserve="0" showMasterPhAnim="0" showMasterSp="1" userDrawn="1">
  <p:cSld name="Trac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74868079" name="Google Shape;959;p91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60" name="Google Shape;960;p91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61" name="Google Shape;961;p91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62" name="Google Shape;962;p91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63" name="Google Shape;963;p91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89894033" name="Google Shape;964;p91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Section" preserve="0" showMasterPhAnim="0" showMasterSp="1" userDrawn="1">
  <p:cSld name="Team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82605846" name="Google Shape;966;p92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67" name="Google Shape;967;p92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68" name="Google Shape;968;p92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69" name="Google Shape;969;p92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70" name="Google Shape;970;p92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9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2119268956" name="Google Shape;971;p92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0406437" name="Google Shape;55;p9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79976" name="Google Shape;56;p9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6882202" name="Google Shape;57;p9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8278562" name="Google Shape;58;p9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Section" preserve="0" showMasterPhAnim="0" showMasterSp="1" userDrawn="1">
  <p:cSld name="Deal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9011085" name="Google Shape;973;p93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74" name="Google Shape;974;p93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>
                <a:alpha val="97254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75" name="Google Shape;975;p93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76" name="Google Shape;976;p93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77" name="Google Shape;977;p93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434398289" name="Google Shape;978;p93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Section" preserve="0" showMasterPhAnim="0" showMasterSp="1" userDrawn="1">
  <p:cSld name="Roadmap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2673361" name="Google Shape;980;p9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81" name="Google Shape;981;p94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82" name="Google Shape;982;p94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83" name="Google Shape;983;p94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84" name="Google Shape;984;p94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903637172" name="Google Shape;985;p94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ision Section" preserve="0" showMasterPhAnim="0" showMasterSp="1" userDrawn="1">
  <p:cSld name="Vis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86807749" name="Google Shape;987;p95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88" name="Google Shape;988;p95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89" name="Google Shape;989;p95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90" name="Google Shape;990;p95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91" name="Google Shape;991;p95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950415898" name="Google Shape;992;p95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Section" preserve="0" showMasterPhAnim="0" showMasterSp="1" userDrawn="1">
  <p:cSld name="Closing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09846637" name="Google Shape;994;p96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95" name="Google Shape;995;p96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96" name="Google Shape;996;p96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97" name="Google Shape;997;p96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98" name="Google Shape;998;p96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204815214" name="Google Shape;999;p96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PPT Section" preserve="0" showMasterPhAnim="0" showMasterSp="1" userDrawn="1">
  <p:cSld name="Default PP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9428506" name="Google Shape;1001;p9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  <a:defRPr/>
            </a:pPr>
            <a:endParaRPr sz="1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654482927" name="Google Shape;1002;p97"/>
          <p:cNvSpPr/>
          <p:nvPr/>
        </p:nvSpPr>
        <p:spPr bwMode="auto">
          <a:xfrm>
            <a:off x="1" y="0"/>
            <a:ext cx="218802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450841298" name="Google Shape;1003;p97"/>
          <p:cNvSpPr/>
          <p:nvPr/>
        </p:nvSpPr>
        <p:spPr bwMode="auto">
          <a:xfrm>
            <a:off x="3358243" y="1822748"/>
            <a:ext cx="7663543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defRPr/>
            </a:pPr>
            <a:r>
              <a:rPr lang="en-US" sz="11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DEFAULT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defRPr/>
            </a:pPr>
            <a:r>
              <a:rPr lang="en-US" sz="11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PPT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52230588" name="Google Shape;1004;p97"/>
          <p:cNvSpPr/>
          <p:nvPr/>
        </p:nvSpPr>
        <p:spPr bwMode="auto">
          <a:xfrm rot="10800000">
            <a:off x="7010397" y="3695696"/>
            <a:ext cx="974274" cy="974274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5778783" name="Google Shape;1006;p98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321311565" name="Google Shape;1007;p98"/>
          <p:cNvSpPr txBox="1"/>
          <p:nvPr>
            <p:ph type="title"/>
          </p:nvPr>
        </p:nvSpPr>
        <p:spPr bwMode="auto">
          <a:xfrm>
            <a:off x="623887" y="1748487"/>
            <a:ext cx="109442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2257505" name="Google Shape;1008;p98"/>
          <p:cNvSpPr txBox="1"/>
          <p:nvPr>
            <p:ph type="body" idx="1"/>
          </p:nvPr>
        </p:nvSpPr>
        <p:spPr bwMode="auto">
          <a:xfrm>
            <a:off x="2190750" y="3557323"/>
            <a:ext cx="7810500" cy="61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56633816" name="Google Shape;1009;p9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3442864" name="Google Shape;1011;p9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380067" name="Google Shape;1012;p9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436260" name="Google Shape;1014;p100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3241551" name="Google Shape;1015;p10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4125342" name="Google Shape;1016;p10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6341329" name="Google Shape;1018;p10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4886192" name="Google Shape;1020;p102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43541" name="Google Shape;1021;p102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7111469" name="Google Shape;1022;p10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2415082" name="Google Shape;1023;p10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99234771" name="Google Shape;1024;p102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2359768" name="Google Shape;60;p10"/>
          <p:cNvSpPr txBox="1"/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8620296" name="Google Shape;61;p10"/>
          <p:cNvSpPr txBox="1"/>
          <p:nvPr>
            <p:ph type="body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962940149" name="Google Shape;62;p10"/>
          <p:cNvSpPr txBox="1"/>
          <p:nvPr>
            <p:ph type="body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300328173" name="Google Shape;63;p10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2133504" name="Google Shape;64;p10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9241763" name="Google Shape;65;p10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8371771" name="Google Shape;1026;p103"/>
          <p:cNvSpPr txBox="1"/>
          <p:nvPr>
            <p:ph type="body" idx="1"/>
          </p:nvPr>
        </p:nvSpPr>
        <p:spPr bwMode="auto">
          <a:xfrm>
            <a:off x="623887" y="1681162"/>
            <a:ext cx="5157787" cy="87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46090990" name="Google Shape;1027;p103"/>
          <p:cNvSpPr txBox="1"/>
          <p:nvPr>
            <p:ph type="body" idx="2"/>
          </p:nvPr>
        </p:nvSpPr>
        <p:spPr bwMode="auto">
          <a:xfrm>
            <a:off x="623887" y="2803727"/>
            <a:ext cx="5157787" cy="296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0108011" name="Google Shape;1028;p103"/>
          <p:cNvSpPr txBox="1"/>
          <p:nvPr>
            <p:ph type="body" idx="3"/>
          </p:nvPr>
        </p:nvSpPr>
        <p:spPr bwMode="auto">
          <a:xfrm>
            <a:off x="6384924" y="1681162"/>
            <a:ext cx="5183188" cy="87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046998951" name="Google Shape;1029;p103"/>
          <p:cNvSpPr txBox="1"/>
          <p:nvPr>
            <p:ph type="body" idx="4"/>
          </p:nvPr>
        </p:nvSpPr>
        <p:spPr bwMode="auto">
          <a:xfrm>
            <a:off x="6384924" y="2803727"/>
            <a:ext cx="5183188" cy="296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8446992" name="Google Shape;1030;p10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1635199" name="Google Shape;1031;p10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996755187" name="Google Shape;1032;p103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" preserve="0" showMasterPhAnim="0" showMasterSp="1" userDrawn="1">
  <p:cSld name="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9957339" name="Google Shape;1034;p104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830321090" name="Google Shape;1035;p10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2806352" name="Google Shape;1037;p105"/>
          <p:cNvSpPr txBox="1"/>
          <p:nvPr>
            <p:ph type="body" idx="1"/>
          </p:nvPr>
        </p:nvSpPr>
        <p:spPr bwMode="auto">
          <a:xfrm>
            <a:off x="5183188" y="657225"/>
            <a:ext cx="6384924" cy="521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374681126" name="Google Shape;1038;p105"/>
          <p:cNvSpPr txBox="1"/>
          <p:nvPr>
            <p:ph type="body" idx="2"/>
          </p:nvPr>
        </p:nvSpPr>
        <p:spPr bwMode="auto">
          <a:xfrm>
            <a:off x="623888" y="2057400"/>
            <a:ext cx="41481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332838263" name="Google Shape;1039;p10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3942869" name="Google Shape;1040;p105"/>
          <p:cNvSpPr txBox="1"/>
          <p:nvPr>
            <p:ph type="title"/>
          </p:nvPr>
        </p:nvSpPr>
        <p:spPr bwMode="auto">
          <a:xfrm>
            <a:off x="623888" y="657225"/>
            <a:ext cx="4148138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End of Template" preserve="0" showMasterPhAnim="0" showMasterSp="0" userDrawn="1">
  <p:cSld name="End of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7458462" name="Google Shape;1042;p106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/>
            </a:pPr>
            <a:r>
              <a:rPr lang="en-US" sz="9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DO NOT USE LAYOUTS PAST THIS POINT</a:t>
            </a:r>
            <a:endParaRPr sz="1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389401" name="Google Shape;17;p3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9965649" name="Google Shape;18;p3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2033641" name="Google Shape;19;p3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6834910C-9A48-32B2-8B37-861E2E0AB09D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2652830" name="Google Shape;21;p4"/>
          <p:cNvSpPr txBox="1"/>
          <p:nvPr>
            <p:ph type="ctrTitle"/>
          </p:nvPr>
        </p:nvSpPr>
        <p:spPr bwMode="auto">
          <a:xfrm>
            <a:off x="1523999" y="1122363"/>
            <a:ext cx="9144000" cy="238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3442007" name="Google Shape;22;p4"/>
          <p:cNvSpPr txBox="1"/>
          <p:nvPr>
            <p:ph type="subTitle" idx="1"/>
          </p:nvPr>
        </p:nvSpPr>
        <p:spPr bwMode="auto">
          <a:xfrm>
            <a:off x="1523999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587662168" name="Google Shape;23;p4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0703660" name="Google Shape;24;p4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5248291" name="Google Shape;25;p4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FE430D52-71CD-57D1-43B8-1D2C1D5EC2A6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0508784" name="Google Shape;27;p5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2534040" name="Google Shape;28;p5"/>
          <p:cNvSpPr txBox="1"/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9671532" name="Google Shape;29;p5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7812801" name="Google Shape;30;p5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3995708" name="Google Shape;31;p5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C720ADAD-3AA4-8B47-845F-6BD88BFC47B2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090152" name="Google Shape;33;p6"/>
          <p:cNvSpPr txBox="1"/>
          <p:nvPr>
            <p:ph type="title"/>
          </p:nvPr>
        </p:nvSpPr>
        <p:spPr bwMode="auto">
          <a:xfrm>
            <a:off x="831849" y="1709737"/>
            <a:ext cx="10515600" cy="285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8411593" name="Google Shape;34;p6"/>
          <p:cNvSpPr txBox="1"/>
          <p:nvPr>
            <p:ph type="body" idx="1"/>
          </p:nvPr>
        </p:nvSpPr>
        <p:spPr bwMode="auto">
          <a:xfrm>
            <a:off x="831849" y="4589462"/>
            <a:ext cx="10515600" cy="150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12254798" name="Google Shape;35;p6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3659248" name="Google Shape;36;p6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9738842" name="Google Shape;37;p6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A91A9E1A-7046-A1FE-25F5-855E6F1EB69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0967528" name="Google Shape;39;p7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2304067" name="Google Shape;40;p7"/>
          <p:cNvSpPr txBox="1"/>
          <p:nvPr>
            <p:ph type="body" idx="1"/>
          </p:nvPr>
        </p:nvSpPr>
        <p:spPr bwMode="auto">
          <a:xfrm>
            <a:off x="838198" y="1825624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3346167" name="Google Shape;41;p7"/>
          <p:cNvSpPr txBox="1"/>
          <p:nvPr>
            <p:ph type="body" idx="2"/>
          </p:nvPr>
        </p:nvSpPr>
        <p:spPr bwMode="auto">
          <a:xfrm>
            <a:off x="6172200" y="1825624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3463426" name="Google Shape;42;p7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9234877" name="Google Shape;43;p7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357976" name="Google Shape;44;p7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A784E33A-5212-0577-1933-EC1CD210268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67.xml"/><Relationship Id="rId56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70.xml"/><Relationship Id="rId59" Type="http://schemas.openxmlformats.org/officeDocument/2006/relationships/slideLayout" Target="../slideLayouts/slideLayout71.xml"/><Relationship Id="rId60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3.xml"/><Relationship Id="rId62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76.xml"/><Relationship Id="rId65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78.xml"/><Relationship Id="rId67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80.xml"/><Relationship Id="rId69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2.xml"/><Relationship Id="rId71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4.xml"/><Relationship Id="rId73" Type="http://schemas.openxmlformats.org/officeDocument/2006/relationships/slideLayout" Target="../slideLayouts/slideLayout85.xml"/><Relationship Id="rId74" Type="http://schemas.openxmlformats.org/officeDocument/2006/relationships/slideLayout" Target="../slideLayouts/slideLayout86.xml"/><Relationship Id="rId75" Type="http://schemas.openxmlformats.org/officeDocument/2006/relationships/slideLayout" Target="../slideLayouts/slideLayout87.xml"/><Relationship Id="rId76" Type="http://schemas.openxmlformats.org/officeDocument/2006/relationships/slideLayout" Target="../slideLayouts/slideLayout88.xml"/><Relationship Id="rId77" Type="http://schemas.openxmlformats.org/officeDocument/2006/relationships/slideLayout" Target="../slideLayouts/slideLayout89.xml"/><Relationship Id="rId78" Type="http://schemas.openxmlformats.org/officeDocument/2006/relationships/slideLayout" Target="../slideLayouts/slideLayout90.xml"/><Relationship Id="rId79" Type="http://schemas.openxmlformats.org/officeDocument/2006/relationships/slideLayout" Target="../slideLayouts/slideLayout91.xml"/><Relationship Id="rId80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3.xml"/><Relationship Id="rId82" Type="http://schemas.openxmlformats.org/officeDocument/2006/relationships/theme" Target="../theme/theme2.xml"/><Relationship Id="rId83" Type="http://schemas.openxmlformats.org/officeDocument/2006/relationships/image" Target="../media/image1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866590" name="Google Shape;10;p1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68737179" name="Google Shape;11;p1"/>
          <p:cNvSpPr txBox="1"/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13370178" name="Google Shape;12;p1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45619649" name="Google Shape;13;p1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39358094" name="Google Shape;14;p1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7593231" name="Google Shape;86;p1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64231872" name="Google Shape;87;p14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987461943" name="Google Shape;88;p1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8257877" name="Google Shape;89;p14"/>
          <p:cNvSpPr txBox="1"/>
          <p:nvPr/>
        </p:nvSpPr>
        <p:spPr bwMode="auto">
          <a:xfrm>
            <a:off x="4967112" y="6380973"/>
            <a:ext cx="2257778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pPr>
            <a:r>
              <a:rPr lang="en-US"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rPr>
              <a:t>All Rights Reserved | Confidential</a:t>
            </a:r>
            <a:endParaRPr sz="900" b="0" i="0" u="none" strike="noStrike" cap="none">
              <a:solidFill>
                <a:srgbClr val="A0A4C4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2055734282" name="Google Shape;90;p14"/>
          <p:cNvPicPr/>
          <p:nvPr/>
        </p:nvPicPr>
        <p:blipFill>
          <a:blip r:embed="rId83">
            <a:alphaModFix/>
          </a:blip>
          <a:srcRect l="0" t="0" r="0" b="0"/>
          <a:stretch/>
        </p:blipFill>
        <p:spPr bwMode="auto">
          <a:xfrm>
            <a:off x="11174575" y="6499950"/>
            <a:ext cx="893275" cy="281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7614408" name="Google Shape;10;p1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864750172" name="Google Shape;11;p1"/>
          <p:cNvSpPr txBox="1"/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marR="0" lvl="0" indent="-406399" algn="l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099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59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55127753" name="Google Shape;12;p1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6628806" name="Google Shape;13;p1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74672268" name="Google Shape;14;p1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7CF9619F-A6AB-C42B-DC49-0CFAEF8AA7E5}" type="slidenum">
              <a:rPr lang="en-US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40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48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52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66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75.png"/><Relationship Id="rId17" Type="http://schemas.openxmlformats.org/officeDocument/2006/relationships/image" Target="../media/image96.png"/><Relationship Id="rId18" Type="http://schemas.openxmlformats.org/officeDocument/2006/relationships/image" Target="../media/image35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43.png"/><Relationship Id="rId22" Type="http://schemas.openxmlformats.org/officeDocument/2006/relationships/image" Target="../media/image4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87.png"/><Relationship Id="rId12" Type="http://schemas.openxmlformats.org/officeDocument/2006/relationships/image" Target="../media/image48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55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49.png"/><Relationship Id="rId7" Type="http://schemas.openxmlformats.org/officeDocument/2006/relationships/image" Target="../media/image35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8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121.png"/><Relationship Id="rId8" Type="http://schemas.openxmlformats.org/officeDocument/2006/relationships/image" Target="../media/image66.png"/><Relationship Id="rId9" Type="http://schemas.openxmlformats.org/officeDocument/2006/relationships/image" Target="../media/image24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3.png"/><Relationship Id="rId4" Type="http://schemas.openxmlformats.org/officeDocument/2006/relationships/image" Target="../media/image50.png"/><Relationship Id="rId5" Type="http://schemas.openxmlformats.org/officeDocument/2006/relationships/image" Target="../media/image134.png"/><Relationship Id="rId6" Type="http://schemas.openxmlformats.org/officeDocument/2006/relationships/image" Target="../media/image71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1.png"/><Relationship Id="rId4" Type="http://schemas.openxmlformats.org/officeDocument/2006/relationships/image" Target="../media/image73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9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33.png"/><Relationship Id="rId7" Type="http://schemas.openxmlformats.org/officeDocument/2006/relationships/image" Target="../media/image6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95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5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63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40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35" Type="http://schemas.openxmlformats.org/officeDocument/2006/relationships/image" Target="../media/image185.png"/><Relationship Id="rId36" Type="http://schemas.openxmlformats.org/officeDocument/2006/relationships/image" Target="../media/image186.png"/><Relationship Id="rId37" Type="http://schemas.openxmlformats.org/officeDocument/2006/relationships/image" Target="../media/image187.png"/><Relationship Id="rId38" Type="http://schemas.openxmlformats.org/officeDocument/2006/relationships/image" Target="../media/image188.png"/><Relationship Id="rId39" Type="http://schemas.openxmlformats.org/officeDocument/2006/relationships/image" Target="../media/image189.png"/><Relationship Id="rId40" Type="http://schemas.openxmlformats.org/officeDocument/2006/relationships/image" Target="../media/image190.png"/><Relationship Id="rId41" Type="http://schemas.openxmlformats.org/officeDocument/2006/relationships/image" Target="../media/image84.png"/><Relationship Id="rId42" Type="http://schemas.openxmlformats.org/officeDocument/2006/relationships/image" Target="../media/image191.png"/><Relationship Id="rId43" Type="http://schemas.openxmlformats.org/officeDocument/2006/relationships/image" Target="../media/image192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179.png"/><Relationship Id="rId21" Type="http://schemas.openxmlformats.org/officeDocument/2006/relationships/image" Target="../media/image210.png"/><Relationship Id="rId22" Type="http://schemas.openxmlformats.org/officeDocument/2006/relationships/image" Target="../media/image211.png"/><Relationship Id="rId23" Type="http://schemas.openxmlformats.org/officeDocument/2006/relationships/image" Target="../media/image142.png"/><Relationship Id="rId24" Type="http://schemas.openxmlformats.org/officeDocument/2006/relationships/image" Target="../media/image212.png"/><Relationship Id="rId25" Type="http://schemas.openxmlformats.org/officeDocument/2006/relationships/image" Target="../media/image180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149.png"/><Relationship Id="rId30" Type="http://schemas.openxmlformats.org/officeDocument/2006/relationships/image" Target="../media/image216.png"/><Relationship Id="rId31" Type="http://schemas.openxmlformats.org/officeDocument/2006/relationships/image" Target="../media/image155.png"/><Relationship Id="rId32" Type="http://schemas.openxmlformats.org/officeDocument/2006/relationships/image" Target="../media/image217.png"/><Relationship Id="rId33" Type="http://schemas.openxmlformats.org/officeDocument/2006/relationships/image" Target="../media/image218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196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138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57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71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239.png"/><Relationship Id="rId28" Type="http://schemas.openxmlformats.org/officeDocument/2006/relationships/image" Target="../media/image240.png"/><Relationship Id="rId29" Type="http://schemas.openxmlformats.org/officeDocument/2006/relationships/image" Target="../media/image241.png"/><Relationship Id="rId30" Type="http://schemas.openxmlformats.org/officeDocument/2006/relationships/image" Target="../media/image242.png"/><Relationship Id="rId31" Type="http://schemas.openxmlformats.org/officeDocument/2006/relationships/image" Target="../media/image243.png"/><Relationship Id="rId32" Type="http://schemas.openxmlformats.org/officeDocument/2006/relationships/image" Target="../media/image244.png"/><Relationship Id="rId33" Type="http://schemas.openxmlformats.org/officeDocument/2006/relationships/image" Target="../media/image245.png"/><Relationship Id="rId34" Type="http://schemas.openxmlformats.org/officeDocument/2006/relationships/image" Target="../media/image246.png"/><Relationship Id="rId35" Type="http://schemas.openxmlformats.org/officeDocument/2006/relationships/image" Target="../media/image247.png"/><Relationship Id="rId36" Type="http://schemas.openxmlformats.org/officeDocument/2006/relationships/image" Target="../media/image248.png"/><Relationship Id="rId37" Type="http://schemas.openxmlformats.org/officeDocument/2006/relationships/image" Target="../media/image249.png"/><Relationship Id="rId38" Type="http://schemas.openxmlformats.org/officeDocument/2006/relationships/image" Target="../media/image250.png"/><Relationship Id="rId39" Type="http://schemas.openxmlformats.org/officeDocument/2006/relationships/image" Target="../media/image251.png"/><Relationship Id="rId40" Type="http://schemas.openxmlformats.org/officeDocument/2006/relationships/image" Target="../media/image252.png"/><Relationship Id="rId41" Type="http://schemas.openxmlformats.org/officeDocument/2006/relationships/image" Target="../media/image253.png"/><Relationship Id="rId42" Type="http://schemas.openxmlformats.org/officeDocument/2006/relationships/image" Target="../media/image207.png"/><Relationship Id="rId43" Type="http://schemas.openxmlformats.org/officeDocument/2006/relationships/image" Target="../media/image254.png"/><Relationship Id="rId44" Type="http://schemas.openxmlformats.org/officeDocument/2006/relationships/image" Target="../media/image255.png"/><Relationship Id="rId45" Type="http://schemas.openxmlformats.org/officeDocument/2006/relationships/image" Target="../media/image256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3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13.png"/><Relationship Id="rId17" Type="http://schemas.openxmlformats.org/officeDocument/2006/relationships/image" Target="../media/image192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Relationship Id="rId26" Type="http://schemas.openxmlformats.org/officeDocument/2006/relationships/image" Target="../media/image188.png"/><Relationship Id="rId27" Type="http://schemas.openxmlformats.org/officeDocument/2006/relationships/image" Target="../media/image275.png"/><Relationship Id="rId28" Type="http://schemas.openxmlformats.org/officeDocument/2006/relationships/image" Target="../media/image46.png"/><Relationship Id="rId29" Type="http://schemas.openxmlformats.org/officeDocument/2006/relationships/image" Target="../media/image276.png"/><Relationship Id="rId30" Type="http://schemas.openxmlformats.org/officeDocument/2006/relationships/image" Target="../media/image277.png"/><Relationship Id="rId31" Type="http://schemas.openxmlformats.org/officeDocument/2006/relationships/image" Target="../media/image278.png"/><Relationship Id="rId32" Type="http://schemas.openxmlformats.org/officeDocument/2006/relationships/image" Target="../media/image180.png"/><Relationship Id="rId33" Type="http://schemas.openxmlformats.org/officeDocument/2006/relationships/image" Target="../media/image279.png"/><Relationship Id="rId34" Type="http://schemas.openxmlformats.org/officeDocument/2006/relationships/image" Target="../media/image234.png"/><Relationship Id="rId35" Type="http://schemas.openxmlformats.org/officeDocument/2006/relationships/image" Target="../media/image280.png"/><Relationship Id="rId36" Type="http://schemas.openxmlformats.org/officeDocument/2006/relationships/image" Target="../media/image246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9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180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09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33.png"/><Relationship Id="rId22" Type="http://schemas.openxmlformats.org/officeDocument/2006/relationships/image" Target="../media/image296.png"/><Relationship Id="rId23" Type="http://schemas.openxmlformats.org/officeDocument/2006/relationships/image" Target="../media/image192.png"/><Relationship Id="rId24" Type="http://schemas.openxmlformats.org/officeDocument/2006/relationships/image" Target="../media/image179.png"/><Relationship Id="rId25" Type="http://schemas.openxmlformats.org/officeDocument/2006/relationships/image" Target="../media/image297.png"/><Relationship Id="rId26" Type="http://schemas.openxmlformats.org/officeDocument/2006/relationships/image" Target="../media/image145.png"/><Relationship Id="rId27" Type="http://schemas.openxmlformats.org/officeDocument/2006/relationships/image" Target="../media/image298.png"/><Relationship Id="rId28" Type="http://schemas.openxmlformats.org/officeDocument/2006/relationships/image" Target="../media/image146.png"/><Relationship Id="rId29" Type="http://schemas.openxmlformats.org/officeDocument/2006/relationships/image" Target="../media/image43.png"/><Relationship Id="rId30" Type="http://schemas.openxmlformats.org/officeDocument/2006/relationships/image" Target="../media/image299.png"/><Relationship Id="rId31" Type="http://schemas.openxmlformats.org/officeDocument/2006/relationships/image" Target="../media/image300.png"/><Relationship Id="rId32" Type="http://schemas.openxmlformats.org/officeDocument/2006/relationships/image" Target="../media/image301.png"/><Relationship Id="rId33" Type="http://schemas.openxmlformats.org/officeDocument/2006/relationships/image" Target="../media/image302.png"/><Relationship Id="rId34" Type="http://schemas.openxmlformats.org/officeDocument/2006/relationships/image" Target="../media/image303.png"/><Relationship Id="rId35" Type="http://schemas.openxmlformats.org/officeDocument/2006/relationships/image" Target="../media/image304.png"/><Relationship Id="rId36" Type="http://schemas.openxmlformats.org/officeDocument/2006/relationships/image" Target="../media/image305.png"/><Relationship Id="rId37" Type="http://schemas.openxmlformats.org/officeDocument/2006/relationships/image" Target="../media/image234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Relationship Id="rId41" Type="http://schemas.openxmlformats.org/officeDocument/2006/relationships/image" Target="../media/image147.png"/><Relationship Id="rId42" Type="http://schemas.openxmlformats.org/officeDocument/2006/relationships/image" Target="../media/image309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0.png"/><Relationship Id="rId4" Type="http://schemas.openxmlformats.org/officeDocument/2006/relationships/image" Target="../media/image281.png"/><Relationship Id="rId5" Type="http://schemas.openxmlformats.org/officeDocument/2006/relationships/image" Target="../media/image108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5.png"/><Relationship Id="rId9" Type="http://schemas.openxmlformats.org/officeDocument/2006/relationships/image" Target="../media/image279.png"/><Relationship Id="rId10" Type="http://schemas.openxmlformats.org/officeDocument/2006/relationships/image" Target="../media/image7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63.png"/><Relationship Id="rId14" Type="http://schemas.openxmlformats.org/officeDocument/2006/relationships/image" Target="../media/image180.png"/><Relationship Id="rId15" Type="http://schemas.openxmlformats.org/officeDocument/2006/relationships/image" Target="../media/image51.png"/><Relationship Id="rId16" Type="http://schemas.openxmlformats.org/officeDocument/2006/relationships/image" Target="../media/image213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285.png"/><Relationship Id="rId20" Type="http://schemas.openxmlformats.org/officeDocument/2006/relationships/image" Target="../media/image66.png"/><Relationship Id="rId21" Type="http://schemas.openxmlformats.org/officeDocument/2006/relationships/image" Target="../media/image315.png"/><Relationship Id="rId22" Type="http://schemas.openxmlformats.org/officeDocument/2006/relationships/image" Target="../media/image278.png"/><Relationship Id="rId23" Type="http://schemas.openxmlformats.org/officeDocument/2006/relationships/image" Target="../media/image316.png"/><Relationship Id="rId24" Type="http://schemas.openxmlformats.org/officeDocument/2006/relationships/image" Target="../media/image57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48.png"/><Relationship Id="rId33" Type="http://schemas.openxmlformats.org/officeDocument/2006/relationships/image" Target="../media/image324.png"/><Relationship Id="rId34" Type="http://schemas.openxmlformats.org/officeDocument/2006/relationships/image" Target="../media/image32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915522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1452401918" name="Google Shape;86;p1"/>
          <p:cNvSpPr txBox="1"/>
          <p:nvPr/>
        </p:nvSpPr>
        <p:spPr bwMode="auto">
          <a:xfrm flipH="0" flipV="0">
            <a:off x="4227872" y="3081835"/>
            <a:ext cx="7898247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600" b="0">
                <a:solidFill>
                  <a:schemeClr val="bg1">
                    <a:alpha val="99999"/>
                  </a:schemeClr>
                </a:solidFill>
                <a:latin typeface="Montserrat Medium"/>
                <a:ea typeface="Montserrat Medium"/>
                <a:cs typeface="Montserrat Medium"/>
              </a:rPr>
              <a:t>OWN  |  SHARE  |  EVOLVE</a:t>
            </a: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 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629443193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9742835" name="Google Shape;2184;p212"/>
          <p:cNvSpPr/>
          <p:nvPr/>
        </p:nvSpPr>
        <p:spPr bwMode="auto">
          <a:xfrm>
            <a:off x="-828" y="157106"/>
            <a:ext cx="12192000" cy="6543841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4932358" name="Google Shape;2185;p212"/>
          <p:cNvSpPr/>
          <p:nvPr/>
        </p:nvSpPr>
        <p:spPr bwMode="auto">
          <a:xfrm>
            <a:off x="981261" y="1054608"/>
            <a:ext cx="10262368" cy="4780379"/>
          </a:xfrm>
          <a:custGeom>
            <a:avLst/>
            <a:gdLst/>
            <a:ahLst/>
            <a:cxnLst/>
            <a:rect l="l" t="t" r="r" b="b"/>
            <a:pathLst>
              <a:path w="10262370" h="4780380" fill="norm" stroke="1" extrusionOk="0">
                <a:moveTo>
                  <a:pt x="0" y="4780380"/>
                </a:moveTo>
                <a:cubicBezTo>
                  <a:pt x="1506190" y="4441269"/>
                  <a:pt x="2924113" y="5210192"/>
                  <a:pt x="4501304" y="3913789"/>
                </a:cubicBezTo>
                <a:cubicBezTo>
                  <a:pt x="5953474" y="2534124"/>
                  <a:pt x="6233844" y="2370296"/>
                  <a:pt x="7994411" y="2203695"/>
                </a:cubicBezTo>
                <a:cubicBezTo>
                  <a:pt x="9696437" y="2232561"/>
                  <a:pt x="9461688" y="600863"/>
                  <a:pt x="10262370" y="0"/>
                </a:cubicBezTo>
              </a:path>
            </a:pathLst>
          </a:custGeom>
          <a:noFill/>
          <a:ln w="222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0309863" name="Google Shape;2186;p212"/>
          <p:cNvSpPr/>
          <p:nvPr/>
        </p:nvSpPr>
        <p:spPr bwMode="auto">
          <a:xfrm>
            <a:off x="630418" y="1927122"/>
            <a:ext cx="3492216" cy="43445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46768492" name="Google Shape;2187;p212"/>
          <p:cNvSpPr/>
          <p:nvPr/>
        </p:nvSpPr>
        <p:spPr bwMode="auto">
          <a:xfrm>
            <a:off x="1984448" y="3752382"/>
            <a:ext cx="58473" cy="29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24186565" name="Google Shape;2188;p212"/>
          <p:cNvSpPr/>
          <p:nvPr/>
        </p:nvSpPr>
        <p:spPr bwMode="auto">
          <a:xfrm>
            <a:off x="8025507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36 Months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12183462" name="Google Shape;2189;p212"/>
          <p:cNvSpPr/>
          <p:nvPr/>
        </p:nvSpPr>
        <p:spPr bwMode="auto">
          <a:xfrm>
            <a:off x="4327962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18 Months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69604492" name="Google Shape;2190;p212"/>
          <p:cNvSpPr/>
          <p:nvPr/>
        </p:nvSpPr>
        <p:spPr bwMode="auto">
          <a:xfrm>
            <a:off x="630418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12 Months 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57972148" name="Google Shape;2191;p212"/>
          <p:cNvSpPr/>
          <p:nvPr/>
        </p:nvSpPr>
        <p:spPr bwMode="auto">
          <a:xfrm rot="-5399976">
            <a:off x="-1040608" y="3739003"/>
            <a:ext cx="2720850" cy="32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5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Deliverables</a:t>
            </a:r>
            <a:endParaRPr sz="2350" b="1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364352875" name="Google Shape;2192;p212"/>
          <p:cNvSpPr/>
          <p:nvPr/>
        </p:nvSpPr>
        <p:spPr bwMode="auto">
          <a:xfrm>
            <a:off x="1195054" y="2388324"/>
            <a:ext cx="2812214" cy="145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Dsfadsfasdf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Sdafadsf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asdfasdf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03903274" name="Google Shape;2193;p212"/>
          <p:cNvSpPr/>
          <p:nvPr/>
        </p:nvSpPr>
        <p:spPr bwMode="auto">
          <a:xfrm>
            <a:off x="948367" y="2136216"/>
            <a:ext cx="2928393" cy="2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kasdhfkhl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471792275" name="Google Shape;2194;p212"/>
          <p:cNvSpPr/>
          <p:nvPr/>
        </p:nvSpPr>
        <p:spPr bwMode="auto">
          <a:xfrm>
            <a:off x="1211500" y="4033330"/>
            <a:ext cx="2647758" cy="149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5990" marR="0" lvl="1" indent="-147996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5"/>
              <a:buFont typeface="Calibri"/>
              <a:buAutoNum type="arabicPeriod"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asdfasdfsdafd</a:t>
            </a:r>
            <a:endParaRPr sz="13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86505743" name="Google Shape;2195;p212"/>
          <p:cNvSpPr/>
          <p:nvPr/>
        </p:nvSpPr>
        <p:spPr bwMode="auto">
          <a:xfrm>
            <a:off x="981261" y="3752382"/>
            <a:ext cx="2755568" cy="2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75471973" name="Google Shape;2196;p212"/>
          <p:cNvSpPr/>
          <p:nvPr/>
        </p:nvSpPr>
        <p:spPr bwMode="auto">
          <a:xfrm>
            <a:off x="997704" y="4920735"/>
            <a:ext cx="2755568" cy="4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asdfdsaf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67697167" name="Google Shape;2197;p212"/>
          <p:cNvSpPr/>
          <p:nvPr/>
        </p:nvSpPr>
        <p:spPr bwMode="auto">
          <a:xfrm>
            <a:off x="2854244" y="6168008"/>
            <a:ext cx="2563702" cy="2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MVP </a:t>
            </a:r>
            <a:endParaRPr sz="1600" b="1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37943508" name="Google Shape;2198;p212"/>
          <p:cNvSpPr/>
          <p:nvPr/>
        </p:nvSpPr>
        <p:spPr bwMode="auto">
          <a:xfrm>
            <a:off x="4544497" y="2136216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adsfdsaf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327764146" name="Google Shape;2199;p212"/>
          <p:cNvSpPr/>
          <p:nvPr/>
        </p:nvSpPr>
        <p:spPr bwMode="auto">
          <a:xfrm>
            <a:off x="4528051" y="3752382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zdsfd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53326864" name="Google Shape;2200;p212"/>
          <p:cNvSpPr/>
          <p:nvPr/>
        </p:nvSpPr>
        <p:spPr bwMode="auto">
          <a:xfrm>
            <a:off x="8173518" y="3752382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SDFGF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009525015" name="Google Shape;2201;p212"/>
          <p:cNvSpPr/>
          <p:nvPr/>
        </p:nvSpPr>
        <p:spPr bwMode="auto">
          <a:xfrm>
            <a:off x="4478715" y="4969077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asdfdf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929902900" name="Google Shape;2202;p212"/>
          <p:cNvSpPr/>
          <p:nvPr/>
        </p:nvSpPr>
        <p:spPr bwMode="auto">
          <a:xfrm>
            <a:off x="8173518" y="4985518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SDFDSF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89323511" name="Google Shape;2203;p212"/>
          <p:cNvSpPr/>
          <p:nvPr/>
        </p:nvSpPr>
        <p:spPr bwMode="auto">
          <a:xfrm>
            <a:off x="8173518" y="2136216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DFGFDG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77792164" name="Google Shape;2204;p212"/>
          <p:cNvSpPr/>
          <p:nvPr/>
        </p:nvSpPr>
        <p:spPr bwMode="auto">
          <a:xfrm>
            <a:off x="7206472" y="6146493"/>
            <a:ext cx="2563702" cy="2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defRPr/>
            </a:pPr>
            <a:r>
              <a:rPr lang="en-US" sz="160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VIVIM Tokens</a:t>
            </a:r>
            <a:endParaRPr sz="1600">
              <a:solidFill>
                <a:srgbClr val="002060"/>
              </a:solidFill>
            </a:endParaRPr>
          </a:p>
        </p:txBody>
      </p:sp>
      <p:pic>
        <p:nvPicPr>
          <p:cNvPr id="1505158361" name="Google Shape;2205;p212" descr="preencoded.png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948290" y="5507001"/>
            <a:ext cx="10300556" cy="474633"/>
          </a:xfrm>
          <a:prstGeom prst="rect">
            <a:avLst/>
          </a:prstGeom>
          <a:noFill/>
          <a:ln>
            <a:noFill/>
          </a:ln>
        </p:spPr>
      </p:pic>
      <p:sp>
        <p:nvSpPr>
          <p:cNvPr id="975589019" name="Google Shape;2206;p212"/>
          <p:cNvSpPr/>
          <p:nvPr/>
        </p:nvSpPr>
        <p:spPr bwMode="auto">
          <a:xfrm>
            <a:off x="3985342" y="5626749"/>
            <a:ext cx="219276" cy="219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49206824" name="Google Shape;2207;p212" descr="preencoded.png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8005142" y="3647241"/>
            <a:ext cx="30819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673039" name="Google Shape;2208;p212"/>
          <p:cNvSpPr txBox="1"/>
          <p:nvPr/>
        </p:nvSpPr>
        <p:spPr bwMode="auto">
          <a:xfrm>
            <a:off x="0" y="0"/>
            <a:ext cx="2854550" cy="5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ROADMAP</a:t>
            </a:r>
            <a:endParaRPr/>
          </a:p>
        </p:txBody>
      </p:sp>
      <p:sp>
        <p:nvSpPr>
          <p:cNvPr id="845325778" name="Google Shape;2210;p212"/>
          <p:cNvSpPr txBox="1"/>
          <p:nvPr/>
        </p:nvSpPr>
        <p:spPr bwMode="auto">
          <a:xfrm>
            <a:off x="-828" y="5547653"/>
            <a:ext cx="2563701" cy="52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D0CECE"/>
                </a:solidFill>
                <a:latin typeface="Montserrat"/>
                <a:ea typeface="Montserrat"/>
                <a:cs typeface="Montserrat"/>
              </a:rPr>
              <a:t>Revenue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D0CECE"/>
                </a:solidFill>
                <a:latin typeface="Montserrat"/>
                <a:ea typeface="Montserrat"/>
                <a:cs typeface="Montserrat"/>
              </a:rPr>
              <a:t>Path $$</a:t>
            </a:r>
            <a:endParaRPr/>
          </a:p>
        </p:txBody>
      </p:sp>
      <p:sp>
        <p:nvSpPr>
          <p:cNvPr id="243808237" name="Google Shape;2211;p212"/>
          <p:cNvSpPr/>
          <p:nvPr/>
        </p:nvSpPr>
        <p:spPr bwMode="auto">
          <a:xfrm>
            <a:off x="7910386" y="5654152"/>
            <a:ext cx="219276" cy="219223"/>
          </a:xfrm>
          <a:prstGeom prst="ellipse">
            <a:avLst/>
          </a:prstGeom>
          <a:solidFill>
            <a:srgbClr val="ECAAAA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9694544" name="Google Shape;2212;p212"/>
          <p:cNvSpPr/>
          <p:nvPr/>
        </p:nvSpPr>
        <p:spPr bwMode="auto">
          <a:xfrm>
            <a:off x="1171036" y="5206368"/>
            <a:ext cx="2755568" cy="4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Dev plan &amp; cost layout details 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088103959" name=""/>
          <p:cNvSpPr txBox="1"/>
          <p:nvPr/>
        </p:nvSpPr>
        <p:spPr bwMode="auto">
          <a:xfrm rot="0" flipH="0" flipV="0">
            <a:off x="10385841" y="6146493"/>
            <a:ext cx="17155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838910" name="Google Shape;2664;p23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2398120" name="Google Shape;2665;p237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pPr>
            <a:endParaRPr/>
          </a:p>
        </p:txBody>
      </p:sp>
      <p:sp>
        <p:nvSpPr>
          <p:cNvPr id="285920278" name="Google Shape;2666;p237"/>
          <p:cNvSpPr txBox="1"/>
          <p:nvPr>
            <p:ph type="title"/>
          </p:nvPr>
        </p:nvSpPr>
        <p:spPr bwMode="auto">
          <a:xfrm>
            <a:off x="623887" y="2856934"/>
            <a:ext cx="10944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Light"/>
              <a:buNone/>
              <a:defRPr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483247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227995" cy="689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710874" name=""/>
          <p:cNvSpPr txBox="1"/>
          <p:nvPr/>
        </p:nvSpPr>
        <p:spPr bwMode="auto">
          <a:xfrm rot="0" flipH="0" flipV="0">
            <a:off x="-36150" y="2125800"/>
            <a:ext cx="9101968" cy="2225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140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cxnSp>
        <p:nvCxnSpPr>
          <p:cNvPr id="700653988" name=""/>
          <p:cNvCxnSpPr/>
          <p:nvPr/>
        </p:nvCxnSpPr>
        <p:spPr bwMode="auto">
          <a:xfrm flipH="0" flipV="0">
            <a:off x="5335949" y="571500"/>
            <a:ext cx="0" cy="6057900"/>
          </a:xfrm>
          <a:prstGeom prst="line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053598" name="Google Shape;2123;p208"/>
          <p:cNvSpPr/>
          <p:nvPr/>
        </p:nvSpPr>
        <p:spPr bwMode="auto">
          <a:xfrm>
            <a:off x="5637642" y="2582966"/>
            <a:ext cx="6408343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31073617" name="Google Shape;2124;p208"/>
          <p:cNvSpPr/>
          <p:nvPr/>
        </p:nvSpPr>
        <p:spPr bwMode="auto">
          <a:xfrm>
            <a:off x="7512453" y="2144493"/>
            <a:ext cx="2658721" cy="78920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VISI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514299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858190" cy="689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84320034" name="Google Shape;2445;p225" descr="A close up of a person's skin&#10;&#10;Description automatically generated with low confidence"/>
          <p:cNvPicPr/>
          <p:nvPr>
            <p:ph type="pic" idx="2"/>
          </p:nvPr>
        </p:nvPicPr>
        <p:blipFill>
          <a:blip r:embed="rId3">
            <a:alphaModFix/>
          </a:blip>
          <a:srcRect l="0" t="24714" r="0" b="24712"/>
          <a:stretch/>
        </p:blipFill>
        <p:spPr bwMode="auto">
          <a:xfrm rot="10800000"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040888248" name="Google Shape;2446;p22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rPr>
              <a:t>‹#›</a:t>
            </a:fld>
            <a:endParaRPr sz="900" b="0" i="0" u="none" strike="noStrike" cap="none">
              <a:solidFill>
                <a:srgbClr val="A0A4C4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1038298800" name="Google Shape;2450;p225" descr="preencoded.png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10880522" y="6380973"/>
            <a:ext cx="1001729" cy="2524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613786119" name="Google Shape;2123;p208"/>
          <p:cNvSpPr/>
          <p:nvPr/>
        </p:nvSpPr>
        <p:spPr bwMode="auto">
          <a:xfrm>
            <a:off x="2894443" y="2234292"/>
            <a:ext cx="6408344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56903773" name="Google Shape;2124;p208"/>
          <p:cNvSpPr/>
          <p:nvPr/>
        </p:nvSpPr>
        <p:spPr bwMode="auto">
          <a:xfrm>
            <a:off x="4769254" y="1795819"/>
            <a:ext cx="2658722" cy="7892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081503304" name="Google Shape;2125;p208"/>
          <p:cNvSpPr/>
          <p:nvPr/>
        </p:nvSpPr>
        <p:spPr bwMode="auto">
          <a:xfrm>
            <a:off x="4719917" y="1746493"/>
            <a:ext cx="2757397" cy="88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VISION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1379555050" name="Google Shape;2126;p208"/>
          <p:cNvSpPr/>
          <p:nvPr/>
        </p:nvSpPr>
        <p:spPr bwMode="auto">
          <a:xfrm>
            <a:off x="3009564" y="2661783"/>
            <a:ext cx="6084912" cy="183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310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bg>
      <p:bgPr shadeToTitle="0">
        <a:solidFill>
          <a:schemeClr val="lt1">
            <a:alpha val="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266797" name=""/>
          <p:cNvSpPr txBox="1"/>
          <p:nvPr/>
        </p:nvSpPr>
        <p:spPr bwMode="auto">
          <a:xfrm rot="0" flipH="0" flipV="0">
            <a:off x="361949" y="590549"/>
            <a:ext cx="10037398" cy="3749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/>
              <a:t>At VIVIM</a:t>
            </a:r>
            <a:r>
              <a:rPr sz="4800"/>
              <a:t> we believe AI is not owned by any one company, any one algorythm or even any one nation. </a:t>
            </a:r>
            <a:endParaRPr sz="4800"/>
          </a:p>
          <a:p>
            <a:pPr>
              <a:defRPr/>
            </a:pPr>
            <a:r>
              <a:rPr sz="4800"/>
              <a:t>We build the tools to ensure this vision is executable.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1214504" name="Google Shape;2121;p208"/>
          <p:cNvSpPr/>
          <p:nvPr/>
        </p:nvSpPr>
        <p:spPr bwMode="auto">
          <a:xfrm>
            <a:off x="0" y="157107"/>
            <a:ext cx="12197234" cy="6543842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75808923" name="Google Shape;2122;p208" descr="preencoded.png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0" y="0"/>
            <a:ext cx="1219175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9281374" name="Google Shape;2123;p208"/>
          <p:cNvSpPr/>
          <p:nvPr/>
        </p:nvSpPr>
        <p:spPr bwMode="auto">
          <a:xfrm>
            <a:off x="2894444" y="2234293"/>
            <a:ext cx="6408345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72947227" name="Google Shape;2124;p208"/>
          <p:cNvSpPr/>
          <p:nvPr/>
        </p:nvSpPr>
        <p:spPr bwMode="auto">
          <a:xfrm>
            <a:off x="4769255" y="1795820"/>
            <a:ext cx="2658723" cy="7892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5606508" name="Google Shape;2125;p208"/>
          <p:cNvSpPr/>
          <p:nvPr/>
        </p:nvSpPr>
        <p:spPr bwMode="auto">
          <a:xfrm>
            <a:off x="4719918" y="1746494"/>
            <a:ext cx="2757398" cy="88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VISION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1847784184" name="Google Shape;2126;p208"/>
          <p:cNvSpPr/>
          <p:nvPr/>
        </p:nvSpPr>
        <p:spPr bwMode="auto">
          <a:xfrm>
            <a:off x="3009565" y="2661784"/>
            <a:ext cx="6084913" cy="183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957584" name=""/>
          <p:cNvSpPr txBox="1"/>
          <p:nvPr/>
        </p:nvSpPr>
        <p:spPr bwMode="auto">
          <a:xfrm rot="0" flipH="0" flipV="0">
            <a:off x="2958211" y="-211959336"/>
            <a:ext cx="6275576" cy="43077667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VIVIM — 10 Development &amp; Growth Milestones</a:t>
            </a:r>
            <a:endParaRPr/>
          </a:p>
          <a:p>
            <a:pPr algn="l">
              <a:defRPr/>
            </a:pPr>
            <a:r>
              <a:rPr/>
              <a:t>## From First Line of Code to First Dividend Check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*Each milestone is a discrete, demonstrable achievement that de-risks the business, unlocks the next phase, and builds toward the flywheel moment: the first user dividend distribution.*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1</a:t>
            </a:r>
            <a:endParaRPr/>
          </a:p>
          <a:p>
            <a:pPr algn="l">
              <a:defRPr/>
            </a:pPr>
            <a:r>
              <a:rPr/>
              <a:t># **Foundation: The Sovereign Chat Layer**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core multi-provider chat interface with BYOK (Bring Your Own Key) integration across the initial provider set.</a:t>
            </a:r>
            <a:endParaRPr/>
          </a:p>
          <a:p>
            <a:pPr algn="l">
              <a:defRPr/>
            </a:pPr>
            <a:r>
              <a:rPr/>
              <a:t>Single button import &amp; integration from all 8  supproted providers.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Unified chat UI supporting simultaneous connections to **8+ LLM providers** (OpenAI, Anthropic, Google, Mistral, Meta/Llama, xAI, Perplexity, DeepSeek)</a:t>
            </a:r>
            <a:endParaRPr/>
          </a:p>
          <a:p>
            <a:pPr algn="l">
              <a:defRPr/>
            </a:pPr>
            <a:r>
              <a:rPr/>
              <a:t>- BYOK key management system (secure key storage, rotation, validation)</a:t>
            </a:r>
            <a:endParaRPr/>
          </a:p>
          <a:p>
            <a:pPr algn="l">
              <a:defRPr/>
            </a:pPr>
            <a:r>
              <a:rPr/>
              <a:t>- Provider-agnostic message abstraction layer (the **Universal Mux Layer**)</a:t>
            </a:r>
            <a:endParaRPr/>
          </a:p>
          <a:p>
            <a:pPr algn="l">
              <a:defRPr/>
            </a:pPr>
            <a:r>
              <a:rPr/>
              <a:t>- Basic conversation storage — all chats saved locally and/or in user-controlled cloud storage</a:t>
            </a:r>
            <a:endParaRPr/>
          </a:p>
          <a:p>
            <a:pPr algn="l">
              <a:defRPr/>
            </a:pPr>
            <a:r>
              <a:rPr/>
              <a:t>- End-to-end encryption for conversation data at rest and in transit</a:t>
            </a:r>
            <a:endParaRPr/>
          </a:p>
          <a:p>
            <a:pPr algn="l">
              <a:defRPr/>
            </a:pPr>
            <a:r>
              <a:rPr/>
              <a:t>- Basic model routing: user selects provider per conversation or per message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**table-stakes product** that earns the right to exist. Without a genuinely excellent multi-provider chat experience, nothing else matters. This milestone proves we can abstract across providers cleanly and that users prefer a unified home over juggling tabs.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Functional BYOK connections across all target providers</a:t>
            </a:r>
            <a:endParaRPr/>
          </a:p>
          <a:p>
            <a:pPr algn="l">
              <a:defRPr/>
            </a:pPr>
            <a:r>
              <a:rPr/>
              <a:t>- ✅ Sub-200ms routing overhead (provider selection → first token)</a:t>
            </a:r>
            <a:endParaRPr/>
          </a:p>
          <a:p>
            <a:pPr algn="l">
              <a:defRPr/>
            </a:pPr>
            <a:r>
              <a:rPr/>
              <a:t>- ✅ All conversations stored in user-sovereign data layer</a:t>
            </a:r>
            <a:endParaRPr/>
          </a:p>
          <a:p>
            <a:pPr algn="l">
              <a:defRPr/>
            </a:pPr>
            <a:r>
              <a:rPr/>
              <a:t>- ✅ **Private alpha with 500+ testers**</a:t>
            </a:r>
            <a:endParaRPr/>
          </a:p>
          <a:p>
            <a:pPr algn="l">
              <a:defRPr/>
            </a:pPr>
            <a:r>
              <a:rPr/>
              <a:t>- ✅ Core retention signal: **&gt;60% weekly return rate** among alpha users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Providers integrated | 8+ |</a:t>
            </a:r>
            <a:endParaRPr/>
          </a:p>
          <a:p>
            <a:pPr algn="l">
              <a:defRPr/>
            </a:pPr>
            <a:r>
              <a:rPr/>
              <a:t>| Alpha users | 500+ |</a:t>
            </a:r>
            <a:endParaRPr/>
          </a:p>
          <a:p>
            <a:pPr algn="l">
              <a:defRPr/>
            </a:pPr>
            <a:r>
              <a:rPr/>
              <a:t>| Weekly retention (W1) | &gt;60% |</a:t>
            </a:r>
            <a:endParaRPr/>
          </a:p>
          <a:p>
            <a:pPr algn="l">
              <a:defRPr/>
            </a:pPr>
            <a:r>
              <a:rPr/>
              <a:t>| Avg. providers used per user | &gt;2.5 |</a:t>
            </a:r>
            <a:endParaRPr/>
          </a:p>
          <a:p>
            <a:pPr algn="l">
              <a:defRPr/>
            </a:pPr>
            <a:r>
              <a:rPr/>
              <a:t>| Avg. conversations/week/user | &gt;10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1–3**</a:t>
            </a:r>
            <a:endParaRPr/>
          </a:p>
          <a:p>
            <a:pPr algn="l">
              <a:defRPr/>
            </a:pPr>
            <a:r>
              <a:rPr/>
              <a:t>	</a:t>
            </a: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2</a:t>
            </a:r>
            <a:endParaRPr/>
          </a:p>
          <a:p>
            <a:pPr algn="l">
              <a:defRPr/>
            </a:pPr>
            <a:r>
              <a:rPr/>
              <a:t># **Atomic Chat Units: Ownership as a Primitive**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foundational data architecture that makes every conversation (and conversation fragment) an **owned, portable, composable object** — the Atomic Chat Unit (ACU).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ACU data schema: each unit contains message content, metadata, authorship, provider origin, timestamps, and permissions state</a:t>
            </a:r>
            <a:endParaRPr/>
          </a:p>
          <a:p>
            <a:pPr algn="l">
              <a:defRPr/>
            </a:pPr>
            <a:r>
              <a:rPr/>
              <a:t>- **Verifiable provenance ledger**: cryptographic hashing for tamper-proof ownership and attribution records (implementation-flexible: on-chain anchoring or equivalent cryptographic audit trail)</a:t>
            </a:r>
            <a:endParaRPr/>
          </a:p>
          <a:p>
            <a:pPr algn="l">
              <a:defRPr/>
            </a:pPr>
            <a:r>
              <a:rPr/>
              <a:t>- Conversation export in open, interoperable formats (JSON, Markdown, structured archives)</a:t>
            </a:r>
            <a:endParaRPr/>
          </a:p>
          <a:p>
            <a:pPr algn="l">
              <a:defRPr/>
            </a:pPr>
            <a:r>
              <a:rPr/>
              <a:t>- Import pipeline: ingest existing conversation history from major providers (ChatGPT export, Claude export, etc.)</a:t>
            </a:r>
            <a:endParaRPr/>
          </a:p>
          <a:p>
            <a:pPr algn="l">
              <a:defRPr/>
            </a:pPr>
            <a:r>
              <a:rPr/>
              <a:t>- Granular permissions model: private / shared / public / training-eligible — set at the ACU level</a:t>
            </a:r>
            <a:endParaRPr/>
          </a:p>
          <a:p>
            <a:pPr algn="l">
              <a:defRPr/>
            </a:pPr>
            <a:r>
              <a:rPr/>
              <a:t>- User-facing data dashboard: see everything you own, when it was created, where it lives, and what permissions it carries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**technical and philosophical foundation** of VIVIM's entire value proposition. Without true, verifiable ownership at the data level, "sovereignty" is just marketing. The ACU is what makes conversations **portable, composable, attributable, and eventually monetizable.** It also creates the audit trail required for consent-verified model training — our future legal superpower.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ACU schema finalized and implemented across all stored conversations</a:t>
            </a:r>
            <a:endParaRPr/>
          </a:p>
          <a:p>
            <a:pPr algn="l">
              <a:defRPr/>
            </a:pPr>
            <a:r>
              <a:rPr/>
              <a:t>- ✅ Provenance verification functional (any ACU can be cryptographically verified for authorship and integrity)</a:t>
            </a:r>
            <a:endParaRPr/>
          </a:p>
          <a:p>
            <a:pPr algn="l">
              <a:defRPr/>
            </a:pPr>
            <a:r>
              <a:rPr/>
              <a:t>- ✅ Successful bulk import from at least 4 major provider export formats</a:t>
            </a:r>
            <a:endParaRPr/>
          </a:p>
          <a:p>
            <a:pPr algn="l">
              <a:defRPr/>
            </a:pPr>
            <a:r>
              <a:rPr/>
              <a:t>- ✅ Users can export their entire library at any time in open formats</a:t>
            </a:r>
            <a:endParaRPr/>
          </a:p>
          <a:p>
            <a:pPr algn="l">
              <a:defRPr/>
            </a:pPr>
            <a:r>
              <a:rPr/>
              <a:t>- ✅ Permissions model live: users can tag ACUs as private, shared, or training-eligible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ACUs created (cumulative) | 100K+ |</a:t>
            </a:r>
            <a:endParaRPr/>
          </a:p>
          <a:p>
            <a:pPr algn="l">
              <a:defRPr/>
            </a:pPr>
            <a:r>
              <a:rPr/>
              <a:t>| Successful imports from external providers | 5,000+ user libraries imported |</a:t>
            </a:r>
            <a:endParaRPr/>
          </a:p>
          <a:p>
            <a:pPr algn="l">
              <a:defRPr/>
            </a:pPr>
            <a:r>
              <a:rPr/>
              <a:t>| Export completion rate | 100% (any user can export at any time) |</a:t>
            </a:r>
            <a:endParaRPr/>
          </a:p>
          <a:p>
            <a:pPr algn="l">
              <a:defRPr/>
            </a:pPr>
            <a:r>
              <a:rPr/>
              <a:t>| Avg. ACUs per active user | &gt;50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3–5**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1 (core chat layer must be functional)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3</a:t>
            </a:r>
            <a:endParaRPr/>
          </a:p>
          <a:p>
            <a:pPr algn="l">
              <a:defRPr/>
            </a:pPr>
            <a:r>
              <a:rPr/>
              <a:t># **Fork / Mux / Remux: Composable Intelligence**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conversation operations layer — the ability to **branch, merge, splice, and recompose** conversations and conversation fragments across providers and contexts.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**Fork**: Branch any conversation (or ACU fragment) into a new thread — optionally switching provider mid-stream</a:t>
            </a:r>
            <a:endParaRPr/>
          </a:p>
          <a:p>
            <a:pPr algn="l">
              <a:defRPr/>
            </a:pPr>
            <a:r>
              <a:rPr/>
              <a:t>- **Mux**: Select and combine the best segments from multiple conversations into a single new thread</a:t>
            </a:r>
            <a:endParaRPr/>
          </a:p>
          <a:p>
            <a:pPr algn="l">
              <a:defRPr/>
            </a:pPr>
            <a:r>
              <a:rPr/>
              <a:t>- **Remux**: Recompose ACU fragments into entirely new artifacts — new prompts, documents, summaries, or conversation starters</a:t>
            </a:r>
            <a:endParaRPr/>
          </a:p>
          <a:p>
            <a:pPr algn="l">
              <a:defRPr/>
            </a:pPr>
            <a:r>
              <a:rPr/>
              <a:t>- Full **attribution chain**: every fork/mux/remux operation preserves the lineage of its source ACUs</a:t>
            </a:r>
            <a:endParaRPr/>
          </a:p>
          <a:p>
            <a:pPr algn="l">
              <a:defRPr/>
            </a:pPr>
            <a:r>
              <a:rPr/>
              <a:t>- Visual conversation graph: users can see the branching/merging history of any thread</a:t>
            </a:r>
            <a:endParaRPr/>
          </a:p>
          <a:p>
            <a:pPr algn="l">
              <a:defRPr/>
            </a:pPr>
            <a:r>
              <a:rPr/>
              <a:t>- Template creation: save a muxed/remuxed conversation structure as a reusable template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what separates VIVIM from every chat aggregator on the market. **No other tool treats conversations as composable objects.** Fork/mux/remux turns linear chat logs into modular building blocks — the equivalent of version control for thought. This is also the feature set that makes the social layer (Milestone 5) powerful: you can't remix what you can't compose.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Fork, mux, and remux operations functional across all supported providers</a:t>
            </a:r>
            <a:endParaRPr/>
          </a:p>
          <a:p>
            <a:pPr algn="l">
              <a:defRPr/>
            </a:pPr>
            <a:r>
              <a:rPr/>
              <a:t>- ✅ Attribution chain intact through multi-level operations (fork of a fork, mux of a remux, etc.)</a:t>
            </a:r>
            <a:endParaRPr/>
          </a:p>
          <a:p>
            <a:pPr algn="l">
              <a:defRPr/>
            </a:pPr>
            <a:r>
              <a:rPr/>
              <a:t>- ✅ Users can create and save reusable templates from composed conversations</a:t>
            </a:r>
            <a:endParaRPr/>
          </a:p>
          <a:p>
            <a:pPr algn="l">
              <a:defRPr/>
            </a:pPr>
            <a:r>
              <a:rPr/>
              <a:t>- ✅ **Feature adoption: &gt;30% of active users use at least one compose operation per week**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Fork operations / week | 5,000+ |</a:t>
            </a:r>
            <a:endParaRPr/>
          </a:p>
          <a:p>
            <a:pPr algn="l">
              <a:defRPr/>
            </a:pPr>
            <a:r>
              <a:rPr/>
              <a:t>| Mux/Remux operations / week | 2,000+ |</a:t>
            </a:r>
            <a:endParaRPr/>
          </a:p>
          <a:p>
            <a:pPr algn="l">
              <a:defRPr/>
            </a:pPr>
            <a:r>
              <a:rPr/>
              <a:t>| Templates created | 500+ |</a:t>
            </a:r>
            <a:endParaRPr/>
          </a:p>
          <a:p>
            <a:pPr algn="l">
              <a:defRPr/>
            </a:pPr>
            <a:r>
              <a:rPr/>
              <a:t>| % of users using compose features weekly | &gt;30% |</a:t>
            </a:r>
            <a:endParaRPr/>
          </a:p>
          <a:p>
            <a:pPr algn="l">
              <a:defRPr/>
            </a:pPr>
            <a:r>
              <a:rPr/>
              <a:t>| Cross-provider compose rate (fork into different model) | &gt;40% of forks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5–7**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2 (ACU architecture required for composability and attribution)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4</a:t>
            </a:r>
            <a:endParaRPr/>
          </a:p>
          <a:p>
            <a:pPr algn="l">
              <a:defRPr/>
            </a:pPr>
            <a:r>
              <a:rPr/>
              <a:t># **The Context Engine: Your Second Brain, v1**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dynamic, persistent memory layer that transforms stored conversations into **active, retrievable, contextual intelligence** — automatically surfaced at the right moment.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**Memory Graph**: a structured, evolving knowledge graph built from user conversations — entities, topics, projects, preferences, people, decisions, and patterns</a:t>
            </a:r>
            <a:endParaRPr/>
          </a:p>
          <a:p>
            <a:pPr algn="l">
              <a:defRPr/>
            </a:pPr>
            <a:r>
              <a:rPr/>
              <a:t>- **Dynamic Context Injection**: before each conversation turn, VIVIM assembles a relevant context payload from the memory graph and injects it into the prompt — without user intervention</a:t>
            </a:r>
            <a:endParaRPr/>
          </a:p>
          <a:p>
            <a:pPr algn="l">
              <a:defRPr/>
            </a:pPr>
            <a:r>
              <a:rPr/>
              <a:t>- Context assembly logic based on **WHO / WHAT / WHEN / WHERE** dimensions:</a:t>
            </a:r>
            <a:endParaRPr/>
          </a:p>
          <a:p>
            <a:pPr algn="l">
              <a:defRPr/>
            </a:pPr>
            <a:r>
              <a:rPr/>
              <a:t>  - WHO: user identity, collaborators mentioned, audience</a:t>
            </a:r>
            <a:endParaRPr/>
          </a:p>
          <a:p>
            <a:pPr algn="l">
              <a:defRPr/>
            </a:pPr>
            <a:r>
              <a:rPr/>
              <a:t>  - WHAT: active projects, current domain, recent topics</a:t>
            </a:r>
            <a:endParaRPr/>
          </a:p>
          <a:p>
            <a:pPr algn="l">
              <a:defRPr/>
            </a:pPr>
            <a:r>
              <a:rPr/>
              <a:t>  - WHEN: temporal relevance — deadlines, recency, project phase</a:t>
            </a:r>
            <a:endParaRPr/>
          </a:p>
          <a:p>
            <a:pPr algn="l">
              <a:defRPr/>
            </a:pPr>
            <a:r>
              <a:rPr/>
              <a:t>  - WHERE: workspace context, device, application domain</a:t>
            </a:r>
            <a:endParaRPr/>
          </a:p>
          <a:p>
            <a:pPr algn="l">
              <a:defRPr/>
            </a:pPr>
            <a:r>
              <a:rPr/>
              <a:t>- User-facing memory controls: review what VIVIM "remembers," correct or delete memory entries, set memory boundaries per project or topic</a:t>
            </a:r>
            <a:endParaRPr/>
          </a:p>
          <a:p>
            <a:pPr algn="l">
              <a:defRPr/>
            </a:pPr>
            <a:r>
              <a:rPr/>
              <a:t>- **Cross-provider continuity**: context assembled from Claude conversations surfaces when talking to GPT, and vice versa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**core retention driver** and the primary reason users stay. A working context engine means VIVIM gets meaningfully better the more you use it — creating **compounding switching costs.** It also generates the "second brain" experience that no single-provider chat tool can replicate, because it synthesizes memory *across* all providers.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Memory graph operational with automated entity/topic extraction</a:t>
            </a:r>
            <a:endParaRPr/>
          </a:p>
          <a:p>
            <a:pPr algn="l">
              <a:defRPr/>
            </a:pPr>
            <a:r>
              <a:rPr/>
              <a:t>- ✅ Context injection reduces average prompt length by &gt;25% (users explain less)</a:t>
            </a:r>
            <a:endParaRPr/>
          </a:p>
          <a:p>
            <a:pPr algn="l">
              <a:defRPr/>
            </a:pPr>
            <a:r>
              <a:rPr/>
              <a:t>- ✅ Cross-provider memory continuity demonstrated (information from Provider A surfaces in Provider B conversations)</a:t>
            </a:r>
            <a:endParaRPr/>
          </a:p>
          <a:p>
            <a:pPr algn="l">
              <a:defRPr/>
            </a:pPr>
            <a:r>
              <a:rPr/>
              <a:t>- ✅ Users report measurably better AI responses compared to native provider interfaces</a:t>
            </a:r>
            <a:endParaRPr/>
          </a:p>
          <a:p>
            <a:pPr algn="l">
              <a:defRPr/>
            </a:pPr>
            <a:r>
              <a:rPr/>
              <a:t>- ✅ **Retention uplift: users with active context engine show &gt;2x 30-day retention vs. users without**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Memory graph entities per active user | &gt;200 (after 30 days) |</a:t>
            </a:r>
            <a:endParaRPr/>
          </a:p>
          <a:p>
            <a:pPr algn="l">
              <a:defRPr/>
            </a:pPr>
            <a:r>
              <a:rPr/>
              <a:t>| Context injection rate (% of conversations with auto-context) | &gt;70% |</a:t>
            </a:r>
            <a:endParaRPr/>
          </a:p>
          <a:p>
            <a:pPr algn="l">
              <a:defRPr/>
            </a:pPr>
            <a:r>
              <a:rPr/>
              <a:t>| User-reported response quality improvement | &gt;40% report "noticeably better" |</a:t>
            </a:r>
            <a:endParaRPr/>
          </a:p>
          <a:p>
            <a:pPr algn="l">
              <a:defRPr/>
            </a:pPr>
            <a:r>
              <a:rPr/>
              <a:t>| 30-day retention (context engine users) | &gt;65% |</a:t>
            </a:r>
            <a:endParaRPr/>
          </a:p>
          <a:p>
            <a:pPr algn="l">
              <a:defRPr/>
            </a:pPr>
            <a:r>
              <a:rPr/>
              <a:t>| 30-day retention (non-context users) | baseline ~30% |</a:t>
            </a:r>
            <a:endParaRPr/>
          </a:p>
          <a:p>
            <a:pPr algn="l">
              <a:defRPr/>
            </a:pPr>
            <a:r>
              <a:rPr/>
              <a:t>| Prompt length reduction (avg.) | &gt;25%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6–9**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1–2 (requires stored ACUs with metadata for graph construction)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5</a:t>
            </a:r>
            <a:endParaRPr/>
          </a:p>
          <a:p>
            <a:pPr algn="l">
              <a:defRPr/>
            </a:pPr>
            <a:r>
              <a:rPr/>
              <a:t># **The Social Layer: Instagram for AI Conversations**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social network layer — profiles, publishing, following, discovery, and remixing of AI conversations as **living, attributable social objects.**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**User profiles**: public identity built around the quality of your AI-augmented thinking — bio, published conversations, follower/following counts, domain tags</a:t>
            </a:r>
            <a:endParaRPr/>
          </a:p>
          <a:p>
            <a:pPr algn="l">
              <a:defRPr/>
            </a:pPr>
            <a:r>
              <a:rPr/>
              <a:t>- **Publishing**: share entire conversations or curated ACU fragments as public or semi-public posts</a:t>
            </a:r>
            <a:endParaRPr/>
          </a:p>
          <a:p>
            <a:pPr algn="l">
              <a:defRPr/>
            </a:pPr>
            <a:r>
              <a:rPr/>
              <a:t>- **Following**: follow users whose AI workflows you admire</a:t>
            </a:r>
            <a:endParaRPr/>
          </a:p>
          <a:p>
            <a:pPr algn="l">
              <a:defRPr/>
            </a:pPr>
            <a:r>
              <a:rPr/>
              <a:t>- **Discovery feed**: algorithmic and chronological feeds surfacing the most useful, novel, and popular conversation posts</a:t>
            </a:r>
            <a:endParaRPr/>
          </a:p>
          <a:p>
            <a:pPr algn="l">
              <a:defRPr/>
            </a:pPr>
            <a:r>
              <a:rPr/>
              <a:t>- **Remix (Social Fork)**: fork any public conversation into your own workspace — attribution to original author preserved and visible</a:t>
            </a:r>
            <a:endParaRPr/>
          </a:p>
          <a:p>
            <a:pPr algn="l">
              <a:defRPr/>
            </a:pPr>
            <a:r>
              <a:rPr/>
              <a:t>- **Reactions + commentary**: lightweight engagement layer (not full comments — focused on signal, not noise)</a:t>
            </a:r>
            <a:endParaRPr/>
          </a:p>
          <a:p>
            <a:pPr algn="l">
              <a:defRPr/>
            </a:pPr>
            <a:r>
              <a:rPr/>
              <a:t>- Privacy controls: granular settings per post (public / followers-only / unlisted / private)</a:t>
            </a:r>
            <a:endParaRPr/>
          </a:p>
          <a:p>
            <a:pPr algn="l">
              <a:defRPr/>
            </a:pPr>
            <a:r>
              <a:rPr/>
              <a:t>- **Trending**: surface viral prompts, reasoning chains, and conversation architectures across the network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The social layer is the **primary organic growth engine.** It creates network effects (every user who shares makes the platform more valuable), drives discovery (new users find VIVIM through shared conversations), and establishes **culture** (AI thinking as a publishable, followable, remixable practice). It also directly increases the pool of high-quality content available for future opt-in contribution.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Profiles, publishing, following, and remix all functional</a:t>
            </a:r>
            <a:endParaRPr/>
          </a:p>
          <a:p>
            <a:pPr algn="l">
              <a:defRPr/>
            </a:pPr>
            <a:r>
              <a:rPr/>
              <a:t>- ✅ Discovery feed operational with basic relevance ranking</a:t>
            </a:r>
            <a:endParaRPr/>
          </a:p>
          <a:p>
            <a:pPr algn="l">
              <a:defRPr/>
            </a:pPr>
            <a:r>
              <a:rPr/>
              <a:t>- ✅ **&gt;15% of active users publish at least one conversation per month**</a:t>
            </a:r>
            <a:endParaRPr/>
          </a:p>
          <a:p>
            <a:pPr algn="l">
              <a:defRPr/>
            </a:pPr>
            <a:r>
              <a:rPr/>
              <a:t>- ✅ **Viral coefficient: each published conversation generates &gt;0.3 new user signups on average**</a:t>
            </a:r>
            <a:endParaRPr/>
          </a:p>
          <a:p>
            <a:pPr algn="l">
              <a:defRPr/>
            </a:pPr>
            <a:r>
              <a:rPr/>
              <a:t>- ✅ First "power creators" emerge — users with &gt;1,000 followers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Monthly active publishers | &gt;15% of MAU |</a:t>
            </a:r>
            <a:endParaRPr/>
          </a:p>
          <a:p>
            <a:pPr algn="l">
              <a:defRPr/>
            </a:pPr>
            <a:r>
              <a:rPr/>
              <a:t>| Avg. remixes per public post | &gt;2 |</a:t>
            </a:r>
            <a:endParaRPr/>
          </a:p>
          <a:p>
            <a:pPr algn="l">
              <a:defRPr/>
            </a:pPr>
            <a:r>
              <a:rPr/>
              <a:t>| Viral coefficient (per published post) | &gt;0.3 new signups |</a:t>
            </a:r>
            <a:endParaRPr/>
          </a:p>
          <a:p>
            <a:pPr algn="l">
              <a:defRPr/>
            </a:pPr>
            <a:r>
              <a:rPr/>
              <a:t>| Follower graph density (avg. follows per user) | &gt;8 |</a:t>
            </a:r>
            <a:endParaRPr/>
          </a:p>
          <a:p>
            <a:pPr algn="l">
              <a:defRPr/>
            </a:pPr>
            <a:r>
              <a:rPr/>
              <a:t>| Users with &gt;1K followers | 50+ |</a:t>
            </a:r>
            <a:endParaRPr/>
          </a:p>
          <a:p>
            <a:pPr algn="l">
              <a:defRPr/>
            </a:pPr>
            <a:r>
              <a:rPr/>
              <a:t>| Organic signup rate from shared content | &gt;25% of new signups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8–11**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2–3 (ACUs + composability required for publishing and remixing)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6</a:t>
            </a:r>
            <a:endParaRPr/>
          </a:p>
          <a:p>
            <a:pPr algn="l">
              <a:defRPr/>
            </a:pPr>
            <a:r>
              <a:rPr/>
              <a:t># **Consent &amp; Contribution Framework: The Trust Architecture**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complete consent, privacy, and data contribution infrastructure — the legal, technical, and UX foundation that makes opt-in training contribution safe, transparent, and trustworthy.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**Consent UX**: clear, intuitive opt-in flow — users explicitly select which ACUs (conversations, fragments, projects) they want to contribute for training</a:t>
            </a:r>
            <a:endParaRPr/>
          </a:p>
          <a:p>
            <a:pPr algn="l">
              <a:defRPr/>
            </a:pPr>
            <a:r>
              <a:rPr/>
              <a:t>- **Granularity controls**: contribute at the level of individual conversation, thread segment, project folder, or domain category</a:t>
            </a:r>
            <a:endParaRPr/>
          </a:p>
          <a:p>
            <a:pPr algn="l">
              <a:defRPr/>
            </a:pPr>
            <a:r>
              <a:rPr/>
              <a:t>- **Automated PII pipeline**: multi-stage sensitive data detection and stripping — names, emails, addresses, financial data, health information, proprietary content</a:t>
            </a:r>
            <a:endParaRPr/>
          </a:p>
          <a:p>
            <a:pPr algn="l">
              <a:defRPr/>
            </a:pPr>
            <a:r>
              <a:rPr/>
              <a:t>- **Anonymization layer**: contributed data is de-identified before entering the training pipeline</a:t>
            </a:r>
            <a:endParaRPr/>
          </a:p>
          <a:p>
            <a:pPr algn="l">
              <a:defRPr/>
            </a:pPr>
            <a:r>
              <a:rPr/>
              <a:t>- **User-side review**: before final submission, users see exactly what will be shared and can edit/redact/withdraw</a:t>
            </a:r>
            <a:endParaRPr/>
          </a:p>
          <a:p>
            <a:pPr algn="l">
              <a:defRPr/>
            </a:pPr>
            <a:r>
              <a:rPr/>
              <a:t>- **Audit trail**: every contribution is logged with timestamp, consent version, scope, and revocation status</a:t>
            </a:r>
            <a:endParaRPr/>
          </a:p>
          <a:p>
            <a:pPr algn="l">
              <a:defRPr/>
            </a:pPr>
            <a:r>
              <a:rPr/>
              <a:t>- **Revocation mechanism**: users can withdraw contributed ACUs from future training runs at any time (removed from pipeline; not retroactively unlearned from already-trained models, disclosed clearly)</a:t>
            </a:r>
            <a:endParaRPr/>
          </a:p>
          <a:p>
            <a:pPr algn="l">
              <a:defRPr/>
            </a:pPr>
            <a:r>
              <a:rPr/>
              <a:t>- **Legal framework**: Terms of Contribution (separate from general ToS), clear IP assignment for training use, transparent revenue-sharing terms</a:t>
            </a:r>
            <a:endParaRPr/>
          </a:p>
          <a:p>
            <a:pPr algn="l">
              <a:defRPr/>
            </a:pPr>
            <a:r>
              <a:rPr/>
              <a:t>- **Contribution quality scoring (v1)**: initial heuristics for evaluating contribution value — depth, domain, uniqueness, conversation complexity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**Trust is the entire business.** If users don't trust the contribution framework, the flywheel never spins. This milestone is about building the most transparent, user-respecting data contribution system ever created — and being able to prove it to users, regulators, and enterprise customers. The quality scoring system also begins to solve the "junk data" problem before it starts.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End-to-end contribution flow functional (select → review → consent → submit → audit)</a:t>
            </a:r>
            <a:endParaRPr/>
          </a:p>
          <a:p>
            <a:pPr algn="l">
              <a:defRPr/>
            </a:pPr>
            <a:r>
              <a:rPr/>
              <a:t>- ✅ PII detection pipeline achieves &gt;99% recall on standard PII categories</a:t>
            </a:r>
            <a:endParaRPr/>
          </a:p>
          <a:p>
            <a:pPr algn="l">
              <a:defRPr/>
            </a:pPr>
            <a:r>
              <a:rPr/>
              <a:t>- ✅ Revocation mechanism functional and verified</a:t>
            </a:r>
            <a:endParaRPr/>
          </a:p>
          <a:p>
            <a:pPr algn="l">
              <a:defRPr/>
            </a:pPr>
            <a:r>
              <a:rPr/>
              <a:t>- ✅ Legal framework reviewed and approved by external privacy counsel</a:t>
            </a:r>
            <a:endParaRPr/>
          </a:p>
          <a:p>
            <a:pPr algn="l">
              <a:defRPr/>
            </a:pPr>
            <a:r>
              <a:rPr/>
              <a:t>- ✅ User trust signal: **&gt;70% of users who view the contribution flow rate it as "clear and trustworthy" in survey**</a:t>
            </a:r>
            <a:endParaRPr/>
          </a:p>
          <a:p>
            <a:pPr algn="l">
              <a:defRPr/>
            </a:pPr>
            <a:r>
              <a:rPr/>
              <a:t>- ✅ **Initial opt-in rate: &gt;20% of eligible users contribute at least one ACU within first 30 days of framework launch**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Opt-in rate (within 30 days of launch) | &gt;20% |</a:t>
            </a:r>
            <a:endParaRPr/>
          </a:p>
          <a:p>
            <a:pPr algn="l">
              <a:defRPr/>
            </a:pPr>
            <a:r>
              <a:rPr/>
              <a:t>| PII detection recall | &gt;99% |</a:t>
            </a:r>
            <a:endParaRPr/>
          </a:p>
          <a:p>
            <a:pPr algn="l">
              <a:defRPr/>
            </a:pPr>
            <a:r>
              <a:rPr/>
              <a:t>| User trust rating (post-flow survey) | &gt;70% "clear and trustworthy" |</a:t>
            </a:r>
            <a:endParaRPr/>
          </a:p>
          <a:p>
            <a:pPr algn="l">
              <a:defRPr/>
            </a:pPr>
            <a:r>
              <a:rPr/>
              <a:t>| Avg. ACUs contributed per opted-in user | &gt;25 |</a:t>
            </a:r>
            <a:endParaRPr/>
          </a:p>
          <a:p>
            <a:pPr algn="l">
              <a:defRPr/>
            </a:pPr>
            <a:r>
              <a:rPr/>
              <a:t>| Revocation rate (users who opt in then withdraw) | &lt;5% |</a:t>
            </a:r>
            <a:endParaRPr/>
          </a:p>
          <a:p>
            <a:pPr algn="l">
              <a:defRPr/>
            </a:pPr>
            <a:r>
              <a:rPr/>
              <a:t>| Legal/compliance review | Complete, externally validated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10–13**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2 (ACU architecture, permissions model, provenance ledger)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r>
              <a:rPr/>
              <a:t>//////// MILESTONES 1 - 6 --&gt;&gt; MVP POC ////////</a:t>
            </a: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7</a:t>
            </a:r>
            <a:endParaRPr/>
          </a:p>
          <a:p>
            <a:pPr algn="l">
              <a:defRPr/>
            </a:pPr>
            <a:r>
              <a:rPr/>
              <a:t># **Scale: 100K Active Users &amp; Contribution Critical Mass**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This is a **growth milestone**, not a feature milestone. The goal is to reach **100,000 monthly active users** with a meaningful and growing percentage opting in to data contribution — creating a training dataset of sufficient scale and quality to train commercially viable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Growth Strategy</a:t>
            </a:r>
            <a:endParaRPr/>
          </a:p>
          <a:p>
            <a:pPr algn="l">
              <a:defRPr/>
            </a:pPr>
            <a:r>
              <a:rPr/>
              <a:t>- **Organic / social-first**: published conversations drive discovery and signups (Milestone 5 network effects)</a:t>
            </a:r>
            <a:endParaRPr/>
          </a:p>
          <a:p>
            <a:pPr algn="l">
              <a:defRPr/>
            </a:pPr>
            <a:r>
              <a:rPr/>
              <a:t>- **Creator partnerships**: onboard 50–100 high-profile AI creators / thought leaders who publish workflows and build audiences on VIVIM</a:t>
            </a:r>
            <a:endParaRPr/>
          </a:p>
          <a:p>
            <a:pPr algn="l">
              <a:defRPr/>
            </a:pPr>
            <a:r>
              <a:rPr/>
              <a:t>- **Community-led growth**: domain-specific communities (AI engineers, legal professionals, medical researchers, educators, writers) seeded with curated conversation libraries and templates</a:t>
            </a:r>
            <a:endParaRPr/>
          </a:p>
          <a:p>
            <a:pPr algn="l">
              <a:defRPr/>
            </a:pPr>
            <a:r>
              <a:rPr/>
              <a:t>- **Referral incentives**: users who refer contributors receive a small dividend multiplier</a:t>
            </a:r>
            <a:endParaRPr/>
          </a:p>
          <a:p>
            <a:pPr algn="l">
              <a:defRPr/>
            </a:pPr>
            <a:r>
              <a:rPr/>
              <a:t>- **Content marketing**: "best AI conversations of the week" editorial curation — shareable, linkable, indexable</a:t>
            </a:r>
            <a:endParaRPr/>
          </a:p>
          <a:p>
            <a:pPr algn="l">
              <a:defRPr/>
            </a:pPr>
            <a:r>
              <a:rPr/>
              <a:t>- **Strategic integrations**: browser extension, API connectors, and import tools that reduce onboarding friction to near-zero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Contribution Scaling</a:t>
            </a:r>
            <a:endParaRPr/>
          </a:p>
          <a:p>
            <a:pPr algn="l">
              <a:defRPr/>
            </a:pPr>
            <a:r>
              <a:rPr/>
              <a:t>- Targeted campaigns to increase opt-in rate from initial ~20% toward **30–40%**</a:t>
            </a:r>
            <a:endParaRPr/>
          </a:p>
          <a:p>
            <a:pPr algn="l">
              <a:defRPr/>
            </a:pPr>
            <a:r>
              <a:rPr/>
              <a:t>- Domain-specific contribution drives (e.g., "Legal AI Conversations Week" — higher dividend weight for expert-domain contributions during the campaign)</a:t>
            </a:r>
            <a:endParaRPr/>
          </a:p>
          <a:p>
            <a:pPr algn="l">
              <a:defRPr/>
            </a:pPr>
            <a:r>
              <a:rPr/>
              <a:t>- Contribution leaderboards and recognition (non-monetary status signals alongside financial dividend)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**The dataset is the business.** Without sufficient scale and quality of contributed data, VIVIM cannot train commercially competitive models. This milestone proves that the consent-first, compensated contribution model actually works at scale — that users will share high-quality data when the incentives and trust are right.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**100K monthly active users**</a:t>
            </a:r>
            <a:endParaRPr/>
          </a:p>
          <a:p>
            <a:pPr algn="l">
              <a:defRPr/>
            </a:pPr>
            <a:r>
              <a:rPr/>
              <a:t>- ✅ **30K+ opted-in contributors** (30%+ opt-in rate)</a:t>
            </a:r>
            <a:endParaRPr/>
          </a:p>
          <a:p>
            <a:pPr algn="l">
              <a:defRPr/>
            </a:pPr>
            <a:r>
              <a:rPr/>
              <a:t>- ✅ **2M+ contributed ACUs** in the training pipeline</a:t>
            </a:r>
            <a:endParaRPr/>
          </a:p>
          <a:p>
            <a:pPr algn="l">
              <a:defRPr/>
            </a:pPr>
            <a:r>
              <a:rPr/>
              <a:t>- ✅ Domain diversity: contributions spanning &gt;20 distinct professional/creative domains</a:t>
            </a:r>
            <a:endParaRPr/>
          </a:p>
          <a:p>
            <a:pPr algn="l">
              <a:defRPr/>
            </a:pPr>
            <a:r>
              <a:rPr/>
              <a:t>- ✅ Contribution quality distribution: &gt;40% of contributed ACUs score "high quality" on internal rubric</a:t>
            </a:r>
            <a:endParaRPr/>
          </a:p>
          <a:p>
            <a:pPr algn="l">
              <a:defRPr/>
            </a:pPr>
            <a:r>
              <a:rPr/>
              <a:t>- ✅ Organic growth rate: &gt;40% of new signups from social/referral (not paid)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Monthly active users (MAU) | 100K |</a:t>
            </a:r>
            <a:endParaRPr/>
          </a:p>
          <a:p>
            <a:pPr algn="l">
              <a:defRPr/>
            </a:pPr>
            <a:r>
              <a:rPr/>
              <a:t>| Opted-in contributors | 30K+ |</a:t>
            </a:r>
            <a:endParaRPr/>
          </a:p>
          <a:p>
            <a:pPr algn="l">
              <a:defRPr/>
            </a:pPr>
            <a:r>
              <a:rPr/>
              <a:t>| Contributed ACUs (cumulative) | 2M+ |</a:t>
            </a:r>
            <a:endParaRPr/>
          </a:p>
          <a:p>
            <a:pPr algn="l">
              <a:defRPr/>
            </a:pPr>
            <a:r>
              <a:rPr/>
              <a:t>| Opt-in rate | &gt;30% |</a:t>
            </a:r>
            <a:endParaRPr/>
          </a:p>
          <a:p>
            <a:pPr algn="l">
              <a:defRPr/>
            </a:pPr>
            <a:r>
              <a:rPr/>
              <a:t>| Organic signup share | &gt;40% |</a:t>
            </a:r>
            <a:endParaRPr/>
          </a:p>
          <a:p>
            <a:pPr algn="l">
              <a:defRPr/>
            </a:pPr>
            <a:r>
              <a:rPr/>
              <a:t>| Domain diversity | &gt;20 distinct domains |</a:t>
            </a:r>
            <a:endParaRPr/>
          </a:p>
          <a:p>
            <a:pPr algn="l">
              <a:defRPr/>
            </a:pPr>
            <a:r>
              <a:rPr/>
              <a:t>| High-quality contribution rate | &gt;40% |</a:t>
            </a:r>
            <a:endParaRPr/>
          </a:p>
          <a:p>
            <a:pPr algn="l">
              <a:defRPr/>
            </a:pPr>
            <a:r>
              <a:rPr/>
              <a:t>| 30-day retention (overall) | &gt;45% |</a:t>
            </a:r>
            <a:endParaRPr/>
          </a:p>
          <a:p>
            <a:pPr algn="l">
              <a:defRPr/>
            </a:pPr>
            <a:r>
              <a:rPr/>
              <a:t>| 30-day retention (context engine users) | &gt;65%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12–15**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1–6 (full product + consent framework must be live)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8</a:t>
            </a:r>
            <a:endParaRPr/>
          </a:p>
          <a:p>
            <a:pPr algn="l">
              <a:defRPr/>
            </a:pPr>
            <a:r>
              <a:rPr/>
              <a:t># **First Model Training: The Dataset Comes Alive**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model training infrastructure and the **first VIVIM-trained proprietary model** — built exclusively on consented, contributed, provenance-verified human-AI interaction data.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**Training data pipeline**: automated flow from contributed ACU pool → cleaning → deduplication → quality filtering → formatting → training-ready dataset</a:t>
            </a:r>
            <a:endParaRPr/>
          </a:p>
          <a:p>
            <a:pPr algn="l">
              <a:defRPr/>
            </a:pPr>
            <a:r>
              <a:rPr/>
              <a:t>- **Quality filtering layer**: multi-stage curation — removes low-quality, repetitive, or potentially harmful content; weights high-value contributions</a:t>
            </a:r>
            <a:endParaRPr/>
          </a:p>
          <a:p>
            <a:pPr algn="l">
              <a:defRPr/>
            </a:pPr>
            <a:r>
              <a:rPr/>
              <a:t>- **Provenance tagging**: every training example is traceable to its contributing user(s) and consent record — creating the **clean chain of custody** that is our legal and enterprise superpower</a:t>
            </a:r>
            <a:endParaRPr/>
          </a:p>
          <a:p>
            <a:pPr algn="l">
              <a:defRPr/>
            </a:pPr>
            <a:r>
              <a:rPr/>
              <a:t>- **First model training run**: fine-tune on a strong open-weight base model (e.g., Llama, Mistral) using the VIVIM contributed dataset</a:t>
            </a:r>
            <a:endParaRPr/>
          </a:p>
          <a:p>
            <a:pPr algn="l">
              <a:defRPr/>
            </a:pPr>
            <a:r>
              <a:rPr/>
              <a:t>- **Evaluation framework**: benchmark VIVIM-trained model against base model and competitors on:</a:t>
            </a:r>
            <a:endParaRPr/>
          </a:p>
          <a:p>
            <a:pPr algn="l">
              <a:defRPr/>
            </a:pPr>
            <a:r>
              <a:rPr/>
              <a:t>  - General reasoning and instruction following</a:t>
            </a:r>
            <a:endParaRPr/>
          </a:p>
          <a:p>
            <a:pPr algn="l">
              <a:defRPr/>
            </a:pPr>
            <a:r>
              <a:rPr/>
              <a:t>  - Conversational depth and context handling</a:t>
            </a:r>
            <a:endParaRPr/>
          </a:p>
          <a:p>
            <a:pPr algn="l">
              <a:defRPr/>
            </a:pPr>
            <a:r>
              <a:rPr/>
              <a:t>  - Domain-specific performance (in verticals with sufficient contributed data)</a:t>
            </a:r>
            <a:endParaRPr/>
          </a:p>
          <a:p>
            <a:pPr algn="l">
              <a:defRPr/>
            </a:pPr>
            <a:r>
              <a:rPr/>
              <a:t>  - Human preference evaluations (blind A/B testing)</a:t>
            </a:r>
            <a:endParaRPr/>
          </a:p>
          <a:p>
            <a:pPr algn="l">
              <a:defRPr/>
            </a:pPr>
            <a:r>
              <a:rPr/>
              <a:t>- **Model card and documentation**: transparent disclosure of training data characteristics, consent methodology, and performance benchmarks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moment VIVIM transitions from **product company** to **AI company with a unique data asset.** The quality and differentiation of this first model determines whether the licensing/API revenue stream is viable — and whether the flywheel can sustain itself. The provenance documentation also becomes a tangible sales asset for enterprise customers who need auditable, rights-cleared AI.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Training pipeline operational end-to-end</a:t>
            </a:r>
            <a:endParaRPr/>
          </a:p>
          <a:p>
            <a:pPr algn="l">
              <a:defRPr/>
            </a:pPr>
            <a:r>
              <a:rPr/>
              <a:t>- ✅ First VIVIM model trained and internally evaluated</a:t>
            </a:r>
            <a:endParaRPr/>
          </a:p>
          <a:p>
            <a:pPr algn="l">
              <a:defRPr/>
            </a:pPr>
            <a:r>
              <a:rPr/>
              <a:t>- ✅ Model demonstrates measurable improvement over base model on target benchmarks (especially conversational reasoning and domain tasks)</a:t>
            </a:r>
            <a:endParaRPr/>
          </a:p>
          <a:p>
            <a:pPr algn="l">
              <a:defRPr/>
            </a:pPr>
            <a:r>
              <a:rPr/>
              <a:t>- ✅ Human preference evaluation: **VIVIM model preferred &gt;55% of the time** vs. base model in blind testing</a:t>
            </a:r>
            <a:endParaRPr/>
          </a:p>
          <a:p>
            <a:pPr algn="l">
              <a:defRPr/>
            </a:pPr>
            <a:r>
              <a:rPr/>
              <a:t>- ✅ Full provenance documentation: every training example traceable to consented contribution</a:t>
            </a:r>
            <a:endParaRPr/>
          </a:p>
          <a:p>
            <a:pPr algn="l">
              <a:defRPr/>
            </a:pPr>
            <a:r>
              <a:rPr/>
              <a:t>- ✅ Model card published with transparent methodology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Training dataset size (contributed ACUs used) | 1M+ high-quality examples |</a:t>
            </a:r>
            <a:endParaRPr/>
          </a:p>
          <a:p>
            <a:pPr algn="l">
              <a:defRPr/>
            </a:pPr>
            <a:r>
              <a:rPr/>
              <a:t>| Benchmark improvement over base model | &gt;5% on target evaluations |</a:t>
            </a:r>
            <a:endParaRPr/>
          </a:p>
          <a:p>
            <a:pPr algn="l">
              <a:defRPr/>
            </a:pPr>
            <a:r>
              <a:rPr/>
              <a:t>| Human preference rate vs. base model | &gt;55% |</a:t>
            </a:r>
            <a:endParaRPr/>
          </a:p>
          <a:p>
            <a:pPr algn="l">
              <a:defRPr/>
            </a:pPr>
            <a:r>
              <a:rPr/>
              <a:t>| Provenance coverage (% of training data with full audit trail) | 100% |</a:t>
            </a:r>
            <a:endParaRPr/>
          </a:p>
          <a:p>
            <a:pPr algn="l">
              <a:defRPr/>
            </a:pPr>
            <a:r>
              <a:rPr/>
              <a:t>| Training cost efficiency | Within budget projections |</a:t>
            </a:r>
            <a:endParaRPr/>
          </a:p>
          <a:p>
            <a:pPr algn="l">
              <a:defRPr/>
            </a:pPr>
            <a:r>
              <a:rPr/>
              <a:t>| Time from pipeline start to trained model | &lt;8 weeks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14–17**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7 (sufficient contributed data at quality threshold)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9</a:t>
            </a:r>
            <a:endParaRPr/>
          </a:p>
          <a:p>
            <a:pPr algn="l">
              <a:defRPr/>
            </a:pPr>
            <a:r>
              <a:rPr/>
              <a:t># **First Model Revenue: The Flywheel Begins to Turn**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commercialization infrastructure — and the **first paying customers** for VIVIM-trained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**API platform**: hosted inference API for the VIVIM-trained model — usage-based pricing, developer documentation, SDKs</a:t>
            </a:r>
            <a:endParaRPr/>
          </a:p>
          <a:p>
            <a:pPr algn="l">
              <a:defRPr/>
            </a:pPr>
            <a:r>
              <a:rPr/>
              <a:t>- **Enterprise licensing pipeline**: direct sales to enterprises that need AI models with **clean, auditable, consent-verified training data provenance**</a:t>
            </a:r>
            <a:endParaRPr/>
          </a:p>
          <a:p>
            <a:pPr algn="l">
              <a:defRPr/>
            </a:pPr>
            <a:r>
              <a:rPr/>
              <a:t>- **Vertical model pilots**: begin fine-tuning domain-specific models in 2–3 high-value verticals where contributed data is richest (likely: software engineering, legal, creative writing, or research)</a:t>
            </a:r>
            <a:endParaRPr/>
          </a:p>
          <a:p>
            <a:pPr algn="l">
              <a:defRPr/>
            </a:pPr>
            <a:r>
              <a:rPr/>
              <a:t>- **Research partnership agreements**: formalize 1–3 partnerships with academic institutions or commercial research labs for access to anonymized, consented interaction datasets</a:t>
            </a:r>
            <a:endParaRPr/>
          </a:p>
          <a:p>
            <a:pPr algn="l">
              <a:defRPr/>
            </a:pPr>
            <a:r>
              <a:rPr/>
              <a:t>- **Revenue attribution system**: infrastructure that tracks which models generate which revenue — required for accurate dividend calculation in Milestone 10</a:t>
            </a:r>
            <a:endParaRPr/>
          </a:p>
          <a:p>
            <a:pPr algn="l">
              <a:defRPr/>
            </a:pPr>
            <a:r>
              <a:rPr/>
              <a:t>- **Pricing strategy**: tiered pricing based on model capability, vertical specialization, and data provenance guarantees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Go-to-Market (Model Sales)</a:t>
            </a:r>
            <a:endParaRPr/>
          </a:p>
          <a:p>
            <a:pPr algn="l">
              <a:defRPr/>
            </a:pPr>
            <a:r>
              <a:rPr/>
              <a:t>- **Enterprise pitch**: "The only AI models with a fully auditable, consent-verified chain of custody. Zero regulatory risk on training data provenance."</a:t>
            </a:r>
            <a:endParaRPr/>
          </a:p>
          <a:p>
            <a:pPr algn="l">
              <a:defRPr/>
            </a:pPr>
            <a:r>
              <a:rPr/>
              <a:t>- **Developer pitch**: "Models trained on authentic human-AI interaction — not web scrapes. Better at conversation, reasoning, and context handling."</a:t>
            </a:r>
            <a:endParaRPr/>
          </a:p>
          <a:p>
            <a:pPr algn="l">
              <a:defRPr/>
            </a:pPr>
            <a:r>
              <a:rPr/>
              <a:t>- **Research pitch**: "Access to the world's first large-scale, consented, structured human-AI interaction dataset — with full ethical review."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**Revenue proves the thesis.** This is the milestone where the entire business model either validates or doesn't. If enterprises and developers will pay a premium for consent-verified, high-quality models — and if the revenue is meaningful — then the dividend flywheel becomes economically real. This is also the milestone where VIVIM's **regulatory moat** becomes a tangible sales advantage.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API platform live with usage-based billing</a:t>
            </a:r>
            <a:endParaRPr/>
          </a:p>
          <a:p>
            <a:pPr algn="l">
              <a:defRPr/>
            </a:pPr>
            <a:r>
              <a:rPr/>
              <a:t>- ✅ **First 10+ paying API customers** (developers or small teams)</a:t>
            </a:r>
            <a:endParaRPr/>
          </a:p>
          <a:p>
            <a:pPr algn="l">
              <a:defRPr/>
            </a:pPr>
            <a:r>
              <a:rPr/>
              <a:t>- ✅ **First 3+ enterprise licensing deals** (signed or in advanced pipeline)</a:t>
            </a:r>
            <a:endParaRPr/>
          </a:p>
          <a:p>
            <a:pPr algn="l">
              <a:defRPr/>
            </a:pPr>
            <a:r>
              <a:rPr/>
              <a:t>- ✅ **First $500K+ in annualized model revenue** (API + licensing combined)</a:t>
            </a:r>
            <a:endParaRPr/>
          </a:p>
          <a:p>
            <a:pPr algn="l">
              <a:defRPr/>
            </a:pPr>
            <a:r>
              <a:rPr/>
              <a:t>- ✅ Revenue attribution system functional — every dollar traceable to model → training data → contributing users</a:t>
            </a:r>
            <a:endParaRPr/>
          </a:p>
          <a:p>
            <a:pPr algn="l">
              <a:defRPr/>
            </a:pPr>
            <a:r>
              <a:rPr/>
              <a:t>- ✅ At least 1 vertical model pilot underway with domain-specific performance data</a:t>
            </a:r>
            <a:endParaRPr/>
          </a:p>
          <a:p>
            <a:pPr algn="l">
              <a:defRPr/>
            </a:pPr>
            <a:r>
              <a:rPr/>
              <a:t>- ✅ At least 1 signed research partnership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API customers (paying) | 10+ |</a:t>
            </a:r>
            <a:endParaRPr/>
          </a:p>
          <a:p>
            <a:pPr algn="l">
              <a:defRPr/>
            </a:pPr>
            <a:r>
              <a:rPr/>
              <a:t>| Enterprise licenses (signed or pipeline) | 3+ signed, 10+ pipeline |</a:t>
            </a:r>
            <a:endParaRPr/>
          </a:p>
          <a:p>
            <a:pPr algn="l">
              <a:defRPr/>
            </a:pPr>
            <a:r>
              <a:rPr/>
              <a:t>| Annualized model revenue (ARR) | $500K+ |</a:t>
            </a:r>
            <a:endParaRPr/>
          </a:p>
          <a:p>
            <a:pPr algn="l">
              <a:defRPr/>
            </a:pPr>
            <a:r>
              <a:rPr/>
              <a:t>| API usage growth (month-over-month) | &gt;20% |</a:t>
            </a:r>
            <a:endParaRPr/>
          </a:p>
          <a:p>
            <a:pPr algn="l">
              <a:defRPr/>
            </a:pPr>
            <a:r>
              <a:rPr/>
              <a:t>| Revenue per model line (tracked) | Segmented and attributable |</a:t>
            </a:r>
            <a:endParaRPr/>
          </a:p>
          <a:p>
            <a:pPr algn="l">
              <a:defRPr/>
            </a:pPr>
            <a:r>
              <a:rPr/>
              <a:t>| Research partnerships | 1+ signed |</a:t>
            </a:r>
            <a:endParaRPr/>
          </a:p>
          <a:p>
            <a:pPr algn="l">
              <a:defRPr/>
            </a:pPr>
            <a:r>
              <a:rPr/>
              <a:t>| Vertical model pilots | 2–3 underway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17–20**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8 (trained model with demonstrated quality + provenance documentation)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10</a:t>
            </a:r>
            <a:endParaRPr/>
          </a:p>
          <a:p>
            <a:pPr algn="l">
              <a:defRPr/>
            </a:pPr>
            <a:r>
              <a:rPr/>
              <a:t># **First User Dividend Distribution: The Flywheel Proves Itself**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**dividend calculation, accounting, and distribution infrastructure** — and the execution of the **first-ever user dividend payout from AI model revenue.**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This is the defining moment. The flywheel spins.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**Dividend calculation engine**: automated system that computes each contributor's share based on:</a:t>
            </a:r>
            <a:endParaRPr/>
          </a:p>
          <a:p>
            <a:pPr algn="l">
              <a:defRPr/>
            </a:pPr>
            <a:r>
              <a:rPr/>
              <a:t>  - Volume of contributed ACUs used in training</a:t>
            </a:r>
            <a:endParaRPr/>
          </a:p>
          <a:p>
            <a:pPr algn="l">
              <a:defRPr/>
            </a:pPr>
            <a:r>
              <a:rPr/>
              <a:t>  - Quality/uniqueness weighting of contributions</a:t>
            </a:r>
            <a:endParaRPr/>
          </a:p>
          <a:p>
            <a:pPr algn="l">
              <a:defRPr/>
            </a:pPr>
            <a:r>
              <a:rPr/>
              <a:t>  - Domain value multipliers (where applicable)</a:t>
            </a:r>
            <a:endParaRPr/>
          </a:p>
          <a:p>
            <a:pPr algn="l">
              <a:defRPr/>
            </a:pPr>
            <a:r>
              <a:rPr/>
              <a:t>  - Consistency bonuses for sustained contributors</a:t>
            </a:r>
            <a:endParaRPr/>
          </a:p>
          <a:p>
            <a:pPr algn="l">
              <a:defRPr/>
            </a:pPr>
            <a:r>
              <a:rPr/>
              <a:t>  - Revenue attribution per model line</a:t>
            </a:r>
            <a:endParaRPr/>
          </a:p>
          <a:p>
            <a:pPr algn="l">
              <a:defRPr/>
            </a:pPr>
            <a:r>
              <a:rPr/>
              <a:t>- **Payout infrastructure**: integration with payment processors for direct deposit, digital wallet, or equivalent payout mechanism — supporting domestic and international contributors</a:t>
            </a:r>
            <a:endParaRPr/>
          </a:p>
          <a:p>
            <a:pPr algn="l">
              <a:defRPr/>
            </a:pPr>
            <a:r>
              <a:rPr/>
              <a:t>- **Dividend Dashboard (v1)**: user-facing transparency portal showing:</a:t>
            </a:r>
            <a:endParaRPr/>
          </a:p>
          <a:p>
            <a:pPr algn="l">
              <a:defRPr/>
            </a:pPr>
            <a:r>
              <a:rPr/>
              <a:t>  - Total contributions and their training status</a:t>
            </a:r>
            <a:endParaRPr/>
          </a:p>
          <a:p>
            <a:pPr algn="l">
              <a:defRPr/>
            </a:pPr>
            <a:r>
              <a:rPr/>
              <a:t>  - Which models their data trained</a:t>
            </a:r>
            <a:endParaRPr/>
          </a:p>
          <a:p>
            <a:pPr algn="l">
              <a:defRPr/>
            </a:pPr>
            <a:r>
              <a:rPr/>
              <a:t>  - Revenue those models generated</a:t>
            </a:r>
            <a:endParaRPr/>
          </a:p>
          <a:p>
            <a:pPr algn="l">
              <a:defRPr/>
            </a:pPr>
            <a:r>
              <a:rPr/>
              <a:t>  - Their individual dividend — earned, pending, and projected</a:t>
            </a:r>
            <a:endParaRPr/>
          </a:p>
          <a:p>
            <a:pPr algn="l">
              <a:defRPr/>
            </a:pPr>
            <a:r>
              <a:rPr/>
              <a:t>  - Historical payout record</a:t>
            </a:r>
            <a:endParaRPr/>
          </a:p>
          <a:p>
            <a:pPr algn="l">
              <a:defRPr/>
            </a:pPr>
            <a:r>
              <a:rPr/>
              <a:t>- **First distribution event**: execute the first dividend payout cycle to all eligible contributors</a:t>
            </a:r>
            <a:endParaRPr/>
          </a:p>
          <a:p>
            <a:pPr algn="l">
              <a:defRPr/>
            </a:pPr>
            <a:r>
              <a:rPr/>
              <a:t>- **Communications campaign**: announce the first dividend publicly — press, social, community — with contributor testimonials and aggregate statistics (anonymized)</a:t>
            </a:r>
            <a:endParaRPr/>
          </a:p>
          <a:p>
            <a:pPr algn="l">
              <a:defRPr/>
            </a:pPr>
            <a:r>
              <a:rPr/>
              <a:t>- **Feedback loop**: post-distribution survey and behavioral analysis — does receiving a dividend increase contribution rate, retention, referrals?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The Moment</a:t>
            </a:r>
            <a:endParaRPr/>
          </a:p>
          <a:p>
            <a:pPr algn="l">
              <a:defRPr/>
            </a:pPr>
            <a:r>
              <a:rPr/>
              <a:t>This is the moment VIVIM proves its thesis to users, investors, and the market:</a:t>
            </a:r>
            <a:endParaRPr/>
          </a:p>
          <a:p>
            <a:pPr algn="l">
              <a:defRPr/>
            </a:pPr>
            <a:r>
              <a:rPr/>
              <a:t>&gt; **"You shared your AI conversations. We trained models. Those models earned revenue. Here is your share."**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This single event transforms the narrative from "interesting concept" to **"working economic model."** It is the proof point that the consented data flywheel is real and sustainable.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- **For users**: proof that their data has real financial value — and that VIVIM delivers on its core promise</a:t>
            </a:r>
            <a:endParaRPr/>
          </a:p>
          <a:p>
            <a:pPr algn="l">
              <a:defRPr/>
            </a:pPr>
            <a:r>
              <a:rPr/>
              <a:t>- **For growth**: nothing is more viral than "I got paid for my AI conversations" — this becomes the most powerful acquisition message possible</a:t>
            </a:r>
            <a:endParaRPr/>
          </a:p>
          <a:p>
            <a:pPr algn="l">
              <a:defRPr/>
            </a:pPr>
            <a:r>
              <a:rPr/>
              <a:t>- **For investors**: de-risks the entire business model — contribution rates, model quality, revenue generation, and distribution mechanics are all proven in one milestone</a:t>
            </a:r>
            <a:endParaRPr/>
          </a:p>
          <a:p>
            <a:pPr algn="l">
              <a:defRPr/>
            </a:pPr>
            <a:r>
              <a:rPr/>
              <a:t>- **For the market**: establishes a new paradigm — the first time AI users have been compensated for the value they create</a:t>
            </a:r>
            <a:endParaRPr/>
          </a:p>
          <a:p>
            <a:pPr algn="l">
              <a:defRPr/>
            </a:pPr>
            <a:r>
              <a:rPr/>
              <a:t>- **For regulation**: demonstrates a viable, consent-first alternative to the extractive data practices facing legal challenge worldwide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Dividend calculation engine operational and audited</a:t>
            </a:r>
            <a:endParaRPr/>
          </a:p>
          <a:p>
            <a:pPr algn="l">
              <a:defRPr/>
            </a:pPr>
            <a:r>
              <a:rPr/>
              <a:t>- ✅ Payout infrastructure tested and functional (domestic + international)</a:t>
            </a:r>
            <a:endParaRPr/>
          </a:p>
          <a:p>
            <a:pPr algn="l">
              <a:defRPr/>
            </a:pPr>
            <a:r>
              <a:rPr/>
              <a:t>- ✅ Dividend Dashboard live for all contributors</a:t>
            </a:r>
            <a:endParaRPr/>
          </a:p>
          <a:p>
            <a:pPr algn="l">
              <a:defRPr/>
            </a:pPr>
            <a:r>
              <a:rPr/>
              <a:t>- ✅ **First dividend distributed to all eligible contributors**</a:t>
            </a:r>
            <a:endParaRPr/>
          </a:p>
          <a:p>
            <a:pPr algn="l">
              <a:defRPr/>
            </a:pPr>
            <a:r>
              <a:rPr/>
              <a:t>- ✅ Total dividend pool: **minimum $100K+ distributed** in first payout cycle</a:t>
            </a:r>
            <a:endParaRPr/>
          </a:p>
          <a:p>
            <a:pPr algn="l">
              <a:defRPr/>
            </a:pPr>
            <a:r>
              <a:rPr/>
              <a:t>- ✅ **Post-dividend opt-in rate increases by &gt;10 percentage points** (e.g., from 30% → 40%+)</a:t>
            </a:r>
            <a:endParaRPr/>
          </a:p>
          <a:p>
            <a:pPr algn="l">
              <a:defRPr/>
            </a:pPr>
            <a:r>
              <a:rPr/>
              <a:t>- ✅ **Post-dividend referral rate increases by &gt;25%**</a:t>
            </a:r>
            <a:endParaRPr/>
          </a:p>
          <a:p>
            <a:pPr algn="l">
              <a:defRPr/>
            </a:pPr>
            <a:r>
              <a:rPr/>
              <a:t>- ✅ Press coverage and social amplification of the distribution event</a:t>
            </a:r>
            <a:endParaRPr/>
          </a:p>
          <a:p>
            <a:pPr algn="l">
              <a:defRPr/>
            </a:pPr>
            <a:r>
              <a:rPr/>
              <a:t>- ✅ Net Promoter Score among dividend recipients: **&gt;70**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Total dividend distributed (first cycle) | $100K+ |</a:t>
            </a:r>
            <a:endParaRPr/>
          </a:p>
          <a:p>
            <a:pPr algn="l">
              <a:defRPr/>
            </a:pPr>
            <a:r>
              <a:rPr/>
              <a:t>| Number of contributors paid | 10K+ |</a:t>
            </a:r>
            <a:endParaRPr/>
          </a:p>
          <a:p>
            <a:pPr algn="l">
              <a:defRPr/>
            </a:pPr>
            <a:r>
              <a:rPr/>
              <a:t>| Average payout per contributor | Tracked and published (transparency) |</a:t>
            </a:r>
            <a:endParaRPr/>
          </a:p>
          <a:p>
            <a:pPr algn="l">
              <a:defRPr/>
            </a:pPr>
            <a:r>
              <a:rPr/>
              <a:t>| Top-decile contributor payout | Tracked and highlighted (aspirational signal) |</a:t>
            </a:r>
            <a:endParaRPr/>
          </a:p>
          <a:p>
            <a:pPr algn="l">
              <a:defRPr/>
            </a:pPr>
            <a:r>
              <a:rPr/>
              <a:t>| Post-dividend opt-in rate increase | &gt;10 percentage points |</a:t>
            </a:r>
            <a:endParaRPr/>
          </a:p>
          <a:p>
            <a:pPr algn="l">
              <a:defRPr/>
            </a:pPr>
            <a:r>
              <a:rPr/>
              <a:t>| Post-dividend referral rate increase | &gt;25% |</a:t>
            </a:r>
            <a:endParaRPr/>
          </a:p>
          <a:p>
            <a:pPr algn="l">
              <a:defRPr/>
            </a:pPr>
            <a:r>
              <a:rPr/>
              <a:t>| Post-dividend 30-day retention (contributors) | &gt;80% |</a:t>
            </a:r>
            <a:endParaRPr/>
          </a:p>
          <a:p>
            <a:pPr algn="l">
              <a:defRPr/>
            </a:pPr>
            <a:r>
              <a:rPr/>
              <a:t>| Dividend Dashboard engagement (% of contributors who check) | &gt;90% |</a:t>
            </a:r>
            <a:endParaRPr/>
          </a:p>
          <a:p>
            <a:pPr algn="l">
              <a:defRPr/>
            </a:pPr>
            <a:r>
              <a:rPr/>
              <a:t>| NPS among dividend recipients | &gt;70 |</a:t>
            </a:r>
            <a:endParaRPr/>
          </a:p>
          <a:p>
            <a:pPr algn="l">
              <a:defRPr/>
            </a:pPr>
            <a:r>
              <a:rPr/>
              <a:t>| Press/media mentions of distribution event | 20+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20–22**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9 (model revenue must be real and attributable)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SUMMARY — THE PATH TO THE FLYWHEEL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# | Milestone | Core Deliverable | Timeline | Key Proof Point |</a:t>
            </a:r>
            <a:endParaRPr/>
          </a:p>
          <a:p>
            <a:pPr algn="l">
              <a:defRPr/>
            </a:pPr>
            <a:r>
              <a:rPr/>
              <a:t>|---|---|---|---|---|</a:t>
            </a:r>
            <a:endParaRPr/>
          </a:p>
          <a:p>
            <a:pPr algn="l">
              <a:defRPr/>
            </a:pPr>
            <a:r>
              <a:rPr/>
              <a:t>| **1** | Sovereign Chat Layer | Multi-provider BYOK chat | Months 1–3 | Users prefer unified interface; &gt;60% W1 retention |</a:t>
            </a:r>
            <a:endParaRPr/>
          </a:p>
          <a:p>
            <a:pPr algn="l">
              <a:defRPr/>
            </a:pPr>
            <a:r>
              <a:rPr/>
              <a:t>| **2** | Atomic Chat Units | Owned, portable, composable conversation objects | Months 3–5 | 100K+ ACUs created; full export/import functional |</a:t>
            </a:r>
            <a:endParaRPr/>
          </a:p>
          <a:p>
            <a:pPr algn="l">
              <a:defRPr/>
            </a:pPr>
            <a:r>
              <a:rPr/>
              <a:t>| **3** | Fork / Mux / Remux | Composable conversation operations | Months 5–7 | &gt;30% weekly adoption of compose features |</a:t>
            </a:r>
            <a:endParaRPr/>
          </a:p>
          <a:p>
            <a:pPr algn="l">
              <a:defRPr/>
            </a:pPr>
            <a:r>
              <a:rPr/>
              <a:t>| **4** | Context Engine v1 | Dynamic second brain with cross-provider memory | Months 6–9 | &gt;2x retention for context users vs. non-context users |</a:t>
            </a:r>
            <a:endParaRPr/>
          </a:p>
          <a:p>
            <a:pPr algn="l">
              <a:defRPr/>
            </a:pPr>
            <a:r>
              <a:rPr/>
              <a:t>| **5** | Social Layer | Publishing, following, remixing, discovery | Months 8–11 | &gt;15% monthly publish rate; viral coefficient &gt;0.3 |</a:t>
            </a:r>
            <a:endParaRPr/>
          </a:p>
          <a:p>
            <a:pPr algn="l">
              <a:defRPr/>
            </a:pPr>
            <a:r>
              <a:rPr/>
              <a:t>| **6** | Consent Framework | Trust architecture for opt-in data contribution | Months 10–13 | &gt;20% initial opt-in; &gt;70% trust rating |</a:t>
            </a:r>
            <a:endParaRPr/>
          </a:p>
          <a:p>
            <a:pPr algn="l">
              <a:defRPr/>
            </a:pPr>
            <a:r>
              <a:rPr/>
              <a:t>| **7** | 100K Users + Critical Mass | Growth to scale with 30K+ contributors | Months 12–15 | 2M+ contributed ACUs; &gt;30% opt-in rate |</a:t>
            </a:r>
            <a:endParaRPr/>
          </a:p>
          <a:p>
            <a:pPr algn="l">
              <a:defRPr/>
            </a:pPr>
            <a:r>
              <a:rPr/>
              <a:t>| **8** | First Model Training | VIVIM-trained model with full provenance | Months 14–17 | &gt;55% human preference vs. base model |</a:t>
            </a:r>
            <a:endParaRPr/>
          </a:p>
          <a:p>
            <a:pPr algn="l">
              <a:defRPr/>
            </a:pPr>
            <a:r>
              <a:rPr/>
              <a:t>| **9** | First Model Revenue | API + enterprise licensing live | Months 17–20 | $500K+ ARR; 10+ paying customers |</a:t>
            </a:r>
            <a:endParaRPr/>
          </a:p>
          <a:p>
            <a:pPr algn="l">
              <a:defRPr/>
            </a:pPr>
            <a:r>
              <a:rPr/>
              <a:t>| **10** | First Dividend Distribution | Contributors get paid | Months 20–22 | **$100K+ distributed; opt-in rate jumps &gt;10pts**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THE FLYWHEEL VISUALIZATION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MILESTONE 1–5: Build the product people love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6: Build the trust to share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7: Scale users + contributions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8: Train models on consented data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9: Sell models → generate revenue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10: Pay users → prove the model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┌─────────────────────────────────────┐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  │         THE FLYWHEEL SPINS          │</a:t>
            </a:r>
            <a:endParaRPr/>
          </a:p>
          <a:p>
            <a:pPr algn="l">
              <a:defRPr/>
            </a:pPr>
            <a:r>
              <a:rPr/>
              <a:t>  │                                     │</a:t>
            </a:r>
            <a:endParaRPr/>
          </a:p>
          <a:p>
            <a:pPr algn="l">
              <a:defRPr/>
            </a:pPr>
            <a:r>
              <a:rPr/>
              <a:t>  │  More dividends → More trust        │</a:t>
            </a:r>
            <a:endParaRPr/>
          </a:p>
          <a:p>
            <a:pPr algn="l">
              <a:defRPr/>
            </a:pPr>
            <a:r>
              <a:rPr/>
              <a:t>  │  → More contributions → Better data │</a:t>
            </a:r>
            <a:endParaRPr/>
          </a:p>
          <a:p>
            <a:pPr algn="l">
              <a:defRPr/>
            </a:pPr>
            <a:r>
              <a:rPr/>
              <a:t>  │  → Better models → More revenue     │</a:t>
            </a:r>
            <a:endParaRPr/>
          </a:p>
          <a:p>
            <a:pPr algn="l">
              <a:defRPr/>
            </a:pPr>
            <a:r>
              <a:rPr/>
              <a:t>  │  → Bigger dividends → More users    │</a:t>
            </a:r>
            <a:endParaRPr/>
          </a:p>
          <a:p>
            <a:pPr algn="l">
              <a:defRPr/>
            </a:pPr>
            <a:r>
              <a:rPr/>
              <a:t>  │  → More contributions → 🔄          │</a:t>
            </a:r>
            <a:endParaRPr/>
          </a:p>
          <a:p>
            <a:pPr algn="l">
              <a:defRPr/>
            </a:pPr>
            <a:r>
              <a:rPr/>
              <a:t>  └─────────────────────────────────────┘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POST-FLYWHEEL: WHAT COMES NEXT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Once Milestone 10 is achieved, the following accelerators unlock: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 **Vertical model expansion**: fine-tuned models across 10+ professional domains</a:t>
            </a:r>
            <a:endParaRPr/>
          </a:p>
          <a:p>
            <a:pPr algn="l">
              <a:defRPr/>
            </a:pPr>
            <a:r>
              <a:rPr/>
              <a:t>- **Enterprise tier**: team workspaces with shared second brains and compliance controls</a:t>
            </a:r>
            <a:endParaRPr/>
          </a:p>
          <a:p>
            <a:pPr algn="l">
              <a:defRPr/>
            </a:pPr>
            <a:r>
              <a:rPr/>
              <a:t>- **Conversation marketplace**: paid templates, expert workflows, and remixable conversation packs</a:t>
            </a:r>
            <a:endParaRPr/>
          </a:p>
          <a:p>
            <a:pPr algn="l">
              <a:defRPr/>
            </a:pPr>
            <a:r>
              <a:rPr/>
              <a:t>- **Mobile-native experience**: full VIVIM on iOS/Android</a:t>
            </a:r>
            <a:endParaRPr/>
          </a:p>
          <a:p>
            <a:pPr algn="l">
              <a:defRPr/>
            </a:pPr>
            <a:r>
              <a:rPr/>
              <a:t>- **Scaled dividend program**: quarterly distributions growing with revenue</a:t>
            </a:r>
            <a:endParaRPr/>
          </a:p>
          <a:p>
            <a:pPr algn="l">
              <a:defRPr/>
            </a:pPr>
            <a:r>
              <a:rPr/>
              <a:t>- **International expansion**: localized experience, multi-language context engine</a:t>
            </a:r>
            <a:endParaRPr/>
          </a:p>
          <a:p>
            <a:pPr algn="l">
              <a:defRPr/>
            </a:pPr>
            <a:r>
              <a:rPr/>
              <a:t>- **Research program**: formal academic partnerships leveraging the world's first consent-verified human-AI interaction dataset</a:t>
            </a:r>
            <a:endParaRPr/>
          </a:p>
          <a:p>
            <a:pPr algn="l">
              <a:defRPr/>
            </a:pPr>
            <a:r>
              <a:rPr/>
              <a:t>- **VIVIM as primary AI interface**: the default home for how humans interact with artificial intelligence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&gt; *"The path from Milestone 1 to Milestone 10 is the path from 'interesting product' to 'new economic paradigm.' Every milestone de-risks the next. And when the first dividend hits a contributor's account, the flywheel doesn't just start — it accelerates."*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**Your AI. Your Data. Your Dividend.**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/////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VIVIM — Development &amp; Growth Milestones</a:t>
            </a:r>
            <a:endParaRPr/>
          </a:p>
          <a:p>
            <a:pPr algn="l">
              <a:defRPr/>
            </a:pPr>
            <a:r>
              <a:rPr/>
              <a:t>## From Zero to First User Dividend Distribution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EXECUTIVE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**Timeline:** 18 months from kickoff to first dividend distribution</a:t>
            </a:r>
            <a:endParaRPr/>
          </a:p>
          <a:p>
            <a:pPr algn="l">
              <a:defRPr/>
            </a:pPr>
            <a:r>
              <a:rPr/>
              <a:t>**Total Milestones:** 10 sequential phases</a:t>
            </a:r>
            <a:endParaRPr/>
          </a:p>
          <a:p>
            <a:pPr algn="l">
              <a:defRPr/>
            </a:pPr>
            <a:r>
              <a:rPr/>
              <a:t>**End State:** Functioning flywheel with users earning real money from model revenue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M1 → M2 → M3 → M4 → M5 → M6 → M7 → M8 → M9 → M10</a:t>
            </a:r>
            <a:endParaRPr/>
          </a:p>
          <a:p>
            <a:pPr algn="l">
              <a:defRPr/>
            </a:pPr>
            <a:r>
              <a:rPr/>
              <a:t>│     │     │     │     │     │     │     │     │     │</a:t>
            </a:r>
            <a:endParaRPr/>
          </a:p>
          <a:p>
            <a:pPr algn="l">
              <a:defRPr/>
            </a:pPr>
            <a:r>
              <a:rPr/>
              <a:t>▼     ▼     ▼     ▼     ▼     ▼     ▼     ▼     ▼     ▼</a:t>
            </a:r>
            <a:endParaRPr/>
          </a:p>
          <a:p>
            <a:pPr algn="l">
              <a:defRPr/>
            </a:pPr>
            <a:r>
              <a:rPr/>
              <a:t>Core  Mux   Own   Store  Compose Context Social Consent Train  Pay</a:t>
            </a:r>
            <a:endParaRPr/>
          </a:p>
          <a:p>
            <a:pPr algn="l">
              <a:defRPr/>
            </a:pPr>
            <a:r>
              <a:rPr/>
              <a:t>Infra Layer Prim. Layer  Engine  Engine Layer  System Pipeline Users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1: CORE INFRASTRUCTURE</a:t>
            </a:r>
            <a:endParaRPr/>
          </a:p>
          <a:p>
            <a:pPr algn="l">
              <a:defRPr/>
            </a:pPr>
            <a:r>
              <a:rPr/>
              <a:t>## "The Foundation"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1–2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Stand up the foundational technical infrastructure that all subsequent systems will build upon — authentication, database architecture, API gateway, security framework, and deployment pipeline.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**User Authentication System** | Secure auth with email, OAuth (Google, GitHub, Apple), and future wallet connection hooks |</a:t>
            </a:r>
            <a:endParaRPr/>
          </a:p>
          <a:p>
            <a:pPr algn="l">
              <a:defRPr/>
            </a:pPr>
            <a:r>
              <a:rPr/>
              <a:t>| **Database Architecture** | Scalable multi-tenant data layer (PostgreSQL + vector DB for embeddings + time-series for analytics) |</a:t>
            </a:r>
            <a:endParaRPr/>
          </a:p>
          <a:p>
            <a:pPr algn="l">
              <a:defRPr/>
            </a:pPr>
            <a:r>
              <a:rPr/>
              <a:t>| **API Gateway** | Rate-limited, authenticated API layer for all internal and external services |</a:t>
            </a:r>
            <a:endParaRPr/>
          </a:p>
          <a:p>
            <a:pPr algn="l">
              <a:defRPr/>
            </a:pPr>
            <a:r>
              <a:rPr/>
              <a:t>| **Security Framework** | End-to-end encryption at rest and in transit, SOC 2 prep, audit logging |</a:t>
            </a:r>
            <a:endParaRPr/>
          </a:p>
          <a:p>
            <a:pPr algn="l">
              <a:defRPr/>
            </a:pPr>
            <a:r>
              <a:rPr/>
              <a:t>| **CI/CD Pipeline** | Automated testing, staging, and production deployment infrastructure |</a:t>
            </a:r>
            <a:endParaRPr/>
          </a:p>
          <a:p>
            <a:pPr algn="l">
              <a:defRPr/>
            </a:pPr>
            <a:r>
              <a:rPr/>
              <a:t>| **Monitoring Stack** | Observability (logging, metrics, alerting) across all services |</a:t>
            </a:r>
            <a:endParaRPr/>
          </a:p>
          <a:p>
            <a:pPr algn="l">
              <a:defRPr/>
            </a:pPr>
            <a:r>
              <a:rPr/>
              <a:t>| **Admin Dashboard v0** | Internal tooling for user management, system health, and debugging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System uptime | 99.9% |</a:t>
            </a:r>
            <a:endParaRPr/>
          </a:p>
          <a:p>
            <a:pPr algn="l">
              <a:defRPr/>
            </a:pPr>
            <a:r>
              <a:rPr/>
              <a:t>| Auth flow completion rate | &gt;95% |</a:t>
            </a:r>
            <a:endParaRPr/>
          </a:p>
          <a:p>
            <a:pPr algn="l">
              <a:defRPr/>
            </a:pPr>
            <a:r>
              <a:rPr/>
              <a:t>| API latency (p95) | &lt;100ms |</a:t>
            </a:r>
            <a:endParaRPr/>
          </a:p>
          <a:p>
            <a:pPr algn="l">
              <a:defRPr/>
            </a:pPr>
            <a:r>
              <a:rPr/>
              <a:t>| Security audit pass | Zero critical vulnerabilities |</a:t>
            </a:r>
            <a:endParaRPr/>
          </a:p>
          <a:p>
            <a:pPr algn="l">
              <a:defRPr/>
            </a:pPr>
            <a:r>
              <a:rPr/>
              <a:t>| Deploy frequency | Multiple times per day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Cloud infrastructure decisions (AWS/GCP/hybrid)</a:t>
            </a:r>
            <a:endParaRPr/>
          </a:p>
          <a:p>
            <a:pPr algn="l">
              <a:defRPr/>
            </a:pPr>
            <a:r>
              <a:rPr/>
              <a:t>- Security and compliance consultant engagement</a:t>
            </a:r>
            <a:endParaRPr/>
          </a:p>
          <a:p>
            <a:pPr algn="l">
              <a:defRPr/>
            </a:pPr>
            <a:r>
              <a:rPr/>
              <a:t>- Core engineering team (minimum 3 senior engineers)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Over-engineering early | Time-box to 8 weeks; MVP mindset |</a:t>
            </a:r>
            <a:endParaRPr/>
          </a:p>
          <a:p>
            <a:pPr algn="l">
              <a:defRPr/>
            </a:pPr>
            <a:r>
              <a:rPr/>
              <a:t>| Security gaps | External audit at week 6 |</a:t>
            </a:r>
            <a:endParaRPr/>
          </a:p>
          <a:p>
            <a:pPr algn="l">
              <a:defRPr/>
            </a:pPr>
            <a:r>
              <a:rPr/>
              <a:t>| Scaling unknowns | Design for 10x current needs, no more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Enables all subsequent development</a:t>
            </a:r>
            <a:endParaRPr/>
          </a:p>
          <a:p>
            <a:pPr algn="l">
              <a:defRPr/>
            </a:pPr>
            <a:r>
              <a:rPr/>
              <a:t>- Establishes security posture for enterprise conversations later</a:t>
            </a:r>
            <a:endParaRPr/>
          </a:p>
          <a:p>
            <a:pPr algn="l">
              <a:defRPr/>
            </a:pPr>
            <a:r>
              <a:rPr/>
              <a:t>- Sets engineering velocity baseline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- 3–4 engineers (infra, backend, security)</a:t>
            </a:r>
            <a:endParaRPr/>
          </a:p>
          <a:p>
            <a:pPr algn="l">
              <a:defRPr/>
            </a:pPr>
            <a:r>
              <a:rPr/>
              <a:t>- Cloud budget: ~$5K/month</a:t>
            </a:r>
            <a:endParaRPr/>
          </a:p>
          <a:p>
            <a:pPr algn="l">
              <a:defRPr/>
            </a:pPr>
            <a:r>
              <a:rPr/>
              <a:t>- Security consultant: 20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 can create account, authenticate, and access empty dashboard</a:t>
            </a:r>
            <a:endParaRPr/>
          </a:p>
          <a:p>
            <a:pPr algn="l">
              <a:defRPr/>
            </a:pPr>
            <a:r>
              <a:rPr/>
              <a:t>✅ All services deployed and monitored</a:t>
            </a:r>
            <a:endParaRPr/>
          </a:p>
          <a:p>
            <a:pPr algn="l">
              <a:defRPr/>
            </a:pPr>
            <a:r>
              <a:rPr/>
              <a:t>✅ Security audit complete with zero critical findings</a:t>
            </a:r>
            <a:endParaRPr/>
          </a:p>
          <a:p>
            <a:pPr algn="l">
              <a:defRPr/>
            </a:pPr>
            <a:r>
              <a:rPr/>
              <a:t>✅ CI/CD running with &gt;80% test coverage on core modules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2: UNIVERSAL MUX LAYER</a:t>
            </a:r>
            <a:endParaRPr/>
          </a:p>
          <a:p>
            <a:pPr algn="l">
              <a:defRPr/>
            </a:pPr>
            <a:r>
              <a:rPr/>
              <a:t>## "One Interface, Every Model"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2–4 (overlaps M1)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provider-agnostic abstraction layer that allows users to connect their own API keys and interact with any supported LLM through a single, unified interface — the foundational BYOK experience.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**Provider Adapter Framework** | Pluggable architecture for adding new LLM providers |</a:t>
            </a:r>
            <a:endParaRPr/>
          </a:p>
          <a:p>
            <a:pPr algn="l">
              <a:defRPr/>
            </a:pPr>
            <a:r>
              <a:rPr/>
              <a:t>| **Initial Provider Integrations** | OpenAI (GPT-4/4o), Anthropic (Claude 3.5/4), Google (Gemini), Perplexity, Mistral, Groq, DeepSeek, Llama (via Replicate/Together) |</a:t>
            </a:r>
            <a:endParaRPr/>
          </a:p>
          <a:p>
            <a:pPr algn="l">
              <a:defRPr/>
            </a:pPr>
            <a:r>
              <a:rPr/>
              <a:t>| **BYOK Key Management** | Secure storage and validation of user API keys (encrypted, never logged) |</a:t>
            </a:r>
            <a:endParaRPr/>
          </a:p>
          <a:p>
            <a:pPr algn="l">
              <a:defRPr/>
            </a:pPr>
            <a:r>
              <a:rPr/>
              <a:t>| **Unified Chat Interface** | Single conversation UI that works identically across all providers |</a:t>
            </a:r>
            <a:endParaRPr/>
          </a:p>
          <a:p>
            <a:pPr algn="l">
              <a:defRPr/>
            </a:pPr>
            <a:r>
              <a:rPr/>
              <a:t>| **Model Selector** | Easy switching between models mid-conversation or per-message |</a:t>
            </a:r>
            <a:endParaRPr/>
          </a:p>
          <a:p>
            <a:pPr algn="l">
              <a:defRPr/>
            </a:pPr>
            <a:r>
              <a:rPr/>
              <a:t>| **Streaming Support** | Real-time token streaming for all supported providers |</a:t>
            </a:r>
            <a:endParaRPr/>
          </a:p>
          <a:p>
            <a:pPr algn="l">
              <a:defRPr/>
            </a:pPr>
            <a:r>
              <a:rPr/>
              <a:t>| **Error Handling &amp; Fallbacks** | Graceful degradation, clear error messages, optional auto-fallback |</a:t>
            </a:r>
            <a:endParaRPr/>
          </a:p>
          <a:p>
            <a:pPr algn="l">
              <a:defRPr/>
            </a:pPr>
            <a:r>
              <a:rPr/>
              <a:t>| **Usage Tracking** | Per-provider token counting and cost estimation (user-facing)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Providers integrated | ≥8 |</a:t>
            </a:r>
            <a:endParaRPr/>
          </a:p>
          <a:p>
            <a:pPr algn="l">
              <a:defRPr/>
            </a:pPr>
            <a:r>
              <a:rPr/>
              <a:t>| Key validation success rate | &gt;98% |</a:t>
            </a:r>
            <a:endParaRPr/>
          </a:p>
          <a:p>
            <a:pPr algn="l">
              <a:defRPr/>
            </a:pPr>
            <a:r>
              <a:rPr/>
              <a:t>| Message delivery success rate | &gt;99.5% |</a:t>
            </a:r>
            <a:endParaRPr/>
          </a:p>
          <a:p>
            <a:pPr algn="l">
              <a:defRPr/>
            </a:pPr>
            <a:r>
              <a:rPr/>
              <a:t>| Streaming latency overhead | &lt;50ms added |</a:t>
            </a:r>
            <a:endParaRPr/>
          </a:p>
          <a:p>
            <a:pPr algn="l">
              <a:defRPr/>
            </a:pPr>
            <a:r>
              <a:rPr/>
              <a:t>| User-reported model switching friction | &lt;10% report issues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M1 complete (auth, database, API gateway)</a:t>
            </a:r>
            <a:endParaRPr/>
          </a:p>
          <a:p>
            <a:pPr algn="l">
              <a:defRPr/>
            </a:pPr>
            <a:r>
              <a:rPr/>
              <a:t>- API documentation and access for all providers</a:t>
            </a:r>
            <a:endParaRPr/>
          </a:p>
          <a:p>
            <a:pPr algn="l">
              <a:defRPr/>
            </a:pPr>
            <a:r>
              <a:rPr/>
              <a:t>- Legal review of ToS for each provider's API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Provider API changes | Abstract aggressively; monitor changelogs; integration tests |</a:t>
            </a:r>
            <a:endParaRPr/>
          </a:p>
          <a:p>
            <a:pPr algn="l">
              <a:defRPr/>
            </a:pPr>
            <a:r>
              <a:rPr/>
              <a:t>| Rate limiting variance | Per-provider rate limit awareness; user warnings |</a:t>
            </a:r>
            <a:endParaRPr/>
          </a:p>
          <a:p>
            <a:pPr algn="l">
              <a:defRPr/>
            </a:pPr>
            <a:r>
              <a:rPr/>
              <a:t>| Key security | HSM or equivalent for key storage; never log keys |</a:t>
            </a:r>
            <a:endParaRPr/>
          </a:p>
          <a:p>
            <a:pPr algn="l">
              <a:defRPr/>
            </a:pPr>
            <a:r>
              <a:rPr/>
              <a:t>| Provider blocks BYOK use | Legal review; fallback providers always available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Core UX differentiator vs. single-provider apps</a:t>
            </a:r>
            <a:endParaRPr/>
          </a:p>
          <a:p>
            <a:pPr algn="l">
              <a:defRPr/>
            </a:pPr>
            <a:r>
              <a:rPr/>
              <a:t>- Foundation for all composability features</a:t>
            </a:r>
            <a:endParaRPr/>
          </a:p>
          <a:p>
            <a:pPr algn="l">
              <a:defRPr/>
            </a:pPr>
            <a:r>
              <a:rPr/>
              <a:t>- User lock-in begins (conversation history)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engineers (API integration specialists)</a:t>
            </a:r>
            <a:endParaRPr/>
          </a:p>
          <a:p>
            <a:pPr algn="l">
              <a:defRPr/>
            </a:pPr>
            <a:r>
              <a:rPr/>
              <a:t>- Provider API costs for testing: ~$2K/month</a:t>
            </a:r>
            <a:endParaRPr/>
          </a:p>
          <a:p>
            <a:pPr algn="l">
              <a:defRPr/>
            </a:pPr>
            <a:r>
              <a:rPr/>
              <a:t>- Legal review: 10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 can add keys for 8+ providers</a:t>
            </a:r>
            <a:endParaRPr/>
          </a:p>
          <a:p>
            <a:pPr algn="l">
              <a:defRPr/>
            </a:pPr>
            <a:r>
              <a:rPr/>
              <a:t>✅ User can chat with any connected provider through unified UI</a:t>
            </a:r>
            <a:endParaRPr/>
          </a:p>
          <a:p>
            <a:pPr algn="l">
              <a:defRPr/>
            </a:pPr>
            <a:r>
              <a:rPr/>
              <a:t>✅ Model switching works mid-conversation</a:t>
            </a:r>
            <a:endParaRPr/>
          </a:p>
          <a:p>
            <a:pPr algn="l">
              <a:defRPr/>
            </a:pPr>
            <a:r>
              <a:rPr/>
              <a:t>✅ Streaming works for all providers</a:t>
            </a:r>
            <a:endParaRPr/>
          </a:p>
          <a:p>
            <a:pPr algn="l">
              <a:defRPr/>
            </a:pPr>
            <a:r>
              <a:rPr/>
              <a:t>✅ Usage/cost dashboard functional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3: ATOMIC CHAT UNITS™</a:t>
            </a:r>
            <a:endParaRPr/>
          </a:p>
          <a:p>
            <a:pPr algn="l">
              <a:defRPr/>
            </a:pPr>
            <a:r>
              <a:rPr/>
              <a:t>## "The Ownership Primitive"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3–5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Define and implement the Atomic Chat Unit (ACU) — the fundamental primitive that makes every conversation fragment a discrete, owned, portable, composable, and potentially monetizable asset.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**ACU Data Schema** | Canonical structure: content, metadata, ownership, permissions, provenance hash, timestamps, relationships |</a:t>
            </a:r>
            <a:endParaRPr/>
          </a:p>
          <a:p>
            <a:pPr algn="l">
              <a:defRPr/>
            </a:pPr>
            <a:r>
              <a:rPr/>
              <a:t>| **ACU Generation Pipeline** | Every message automatically wrapped as an ACU on creation |</a:t>
            </a:r>
            <a:endParaRPr/>
          </a:p>
          <a:p>
            <a:pPr algn="l">
              <a:defRPr/>
            </a:pPr>
            <a:r>
              <a:rPr/>
              <a:t>| **Ownership Model** | Clear user ownership with cryptographic proof of authorship |</a:t>
            </a:r>
            <a:endParaRPr/>
          </a:p>
          <a:p>
            <a:pPr algn="l">
              <a:defRPr/>
            </a:pPr>
            <a:r>
              <a:rPr/>
              <a:t>| **Provenance Hash** | SHA-256 or equivalent hash of content + metadata for verifiability |</a:t>
            </a:r>
            <a:endParaRPr/>
          </a:p>
          <a:p>
            <a:pPr algn="l">
              <a:defRPr/>
            </a:pPr>
            <a:r>
              <a:rPr/>
              <a:t>| **Permission System** | Granular flags: private / shared / training-eligible / public |</a:t>
            </a:r>
            <a:endParaRPr/>
          </a:p>
          <a:p>
            <a:pPr algn="l">
              <a:defRPr/>
            </a:pPr>
            <a:r>
              <a:rPr/>
              <a:t>| **ACU Relationships** | Parent/child threading, fork references, remix attribution |</a:t>
            </a:r>
            <a:endParaRPr/>
          </a:p>
          <a:p>
            <a:pPr algn="l">
              <a:defRPr/>
            </a:pPr>
            <a:r>
              <a:rPr/>
              <a:t>| **ACU Export** | User can export any ACU(s) in standard formats (JSON, Markdown, PDF) |</a:t>
            </a:r>
            <a:endParaRPr/>
          </a:p>
          <a:p>
            <a:pPr algn="l">
              <a:defRPr/>
            </a:pPr>
            <a:r>
              <a:rPr/>
              <a:t>| **ACU API** | Programmatic access to user's own ACUs (read, update permissions, export)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ACU Schema (Simplified)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```json</a:t>
            </a:r>
            <a:endParaRPr/>
          </a:p>
          <a:p>
            <a:pPr algn="l">
              <a:defRPr/>
            </a:pPr>
            <a:r>
              <a:rPr/>
              <a:t>{</a:t>
            </a:r>
            <a:endParaRPr/>
          </a:p>
          <a:p>
            <a:pPr algn="l">
              <a:defRPr/>
            </a:pPr>
            <a:r>
              <a:rPr/>
              <a:t>  "acu_id": "uuid",</a:t>
            </a:r>
            <a:endParaRPr/>
          </a:p>
          <a:p>
            <a:pPr algn="l">
              <a:defRPr/>
            </a:pPr>
            <a:r>
              <a:rPr/>
              <a:t>  "owner_id": "user_uuid",</a:t>
            </a:r>
            <a:endParaRPr/>
          </a:p>
          <a:p>
            <a:pPr algn="l">
              <a:defRPr/>
            </a:pPr>
            <a:r>
              <a:rPr/>
              <a:t>  "created_at": "ISO8601",</a:t>
            </a:r>
            <a:endParaRPr/>
          </a:p>
          <a:p>
            <a:pPr algn="l">
              <a:defRPr/>
            </a:pPr>
            <a:r>
              <a:rPr/>
              <a:t>  "content": {</a:t>
            </a:r>
            <a:endParaRPr/>
          </a:p>
          <a:p>
            <a:pPr algn="l">
              <a:defRPr/>
            </a:pPr>
            <a:r>
              <a:rPr/>
              <a:t>    "role": "user | assistant",</a:t>
            </a:r>
            <a:endParaRPr/>
          </a:p>
          <a:p>
            <a:pPr algn="l">
              <a:defRPr/>
            </a:pPr>
            <a:r>
              <a:rPr/>
              <a:t>    "text": "...",</a:t>
            </a:r>
            <a:endParaRPr/>
          </a:p>
          <a:p>
            <a:pPr algn="l">
              <a:defRPr/>
            </a:pPr>
            <a:r>
              <a:rPr/>
              <a:t>    "model": "gpt-4 | claude-3 | etc",</a:t>
            </a:r>
            <a:endParaRPr/>
          </a:p>
          <a:p>
            <a:pPr algn="l">
              <a:defRPr/>
            </a:pPr>
            <a:r>
              <a:rPr/>
              <a:t>    "tokens": 1234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"provenance": {</a:t>
            </a:r>
            <a:endParaRPr/>
          </a:p>
          <a:p>
            <a:pPr algn="l">
              <a:defRPr/>
            </a:pPr>
            <a:r>
              <a:rPr/>
              <a:t>    "hash": "sha256:...",</a:t>
            </a:r>
            <a:endParaRPr/>
          </a:p>
          <a:p>
            <a:pPr algn="l">
              <a:defRPr/>
            </a:pPr>
            <a:r>
              <a:rPr/>
              <a:t>    "parent_acu_id": "uuid | null",</a:t>
            </a:r>
            <a:endParaRPr/>
          </a:p>
          <a:p>
            <a:pPr algn="l">
              <a:defRPr/>
            </a:pPr>
            <a:r>
              <a:rPr/>
              <a:t>    "fork_source_id": "uuid | null",</a:t>
            </a:r>
            <a:endParaRPr/>
          </a:p>
          <a:p>
            <a:pPr algn="l">
              <a:defRPr/>
            </a:pPr>
            <a:r>
              <a:rPr/>
              <a:t>    "remix_attribution": ["user_uuid", ...]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"permissions": {</a:t>
            </a:r>
            <a:endParaRPr/>
          </a:p>
          <a:p>
            <a:pPr algn="l">
              <a:defRPr/>
            </a:pPr>
            <a:r>
              <a:rPr/>
              <a:t>    "visibility": "private | social | public",</a:t>
            </a:r>
            <a:endParaRPr/>
          </a:p>
          <a:p>
            <a:pPr algn="l">
              <a:defRPr/>
            </a:pPr>
            <a:r>
              <a:rPr/>
              <a:t>    "training_eligible": false,</a:t>
            </a:r>
            <a:endParaRPr/>
          </a:p>
          <a:p>
            <a:pPr algn="l">
              <a:defRPr/>
            </a:pPr>
            <a:r>
              <a:rPr/>
              <a:t>    "training_opted_in_at": null,</a:t>
            </a:r>
            <a:endParaRPr/>
          </a:p>
          <a:p>
            <a:pPr algn="l">
              <a:defRPr/>
            </a:pPr>
            <a:r>
              <a:rPr/>
              <a:t>    "revoked_at": null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"metadata": {</a:t>
            </a:r>
            <a:endParaRPr/>
          </a:p>
          <a:p>
            <a:pPr algn="l">
              <a:defRPr/>
            </a:pPr>
            <a:r>
              <a:rPr/>
              <a:t>    "tags": [],</a:t>
            </a:r>
            <a:endParaRPr/>
          </a:p>
          <a:p>
            <a:pPr algn="l">
              <a:defRPr/>
            </a:pPr>
            <a:r>
              <a:rPr/>
              <a:t>    "project_id": "uuid | null",</a:t>
            </a:r>
            <a:endParaRPr/>
          </a:p>
          <a:p>
            <a:pPr algn="l">
              <a:defRPr/>
            </a:pPr>
            <a:r>
              <a:rPr/>
              <a:t>    "context_snapshot_id": "uuid"</a:t>
            </a:r>
            <a:endParaRPr/>
          </a:p>
          <a:p>
            <a:pPr algn="l">
              <a:defRPr/>
            </a:pPr>
            <a:r>
              <a:rPr/>
              <a:t>  }</a:t>
            </a:r>
            <a:endParaRPr/>
          </a:p>
          <a:p>
            <a:pPr algn="l">
              <a:defRPr/>
            </a:pPr>
            <a:r>
              <a:rPr/>
              <a:t>}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ACU creation latency | &lt;10ms overhead per message |</a:t>
            </a:r>
            <a:endParaRPr/>
          </a:p>
          <a:p>
            <a:pPr algn="l">
              <a:defRPr/>
            </a:pPr>
            <a:r>
              <a:rPr/>
              <a:t>| Export success rate | 100% |</a:t>
            </a:r>
            <a:endParaRPr/>
          </a:p>
          <a:p>
            <a:pPr algn="l">
              <a:defRPr/>
            </a:pPr>
            <a:r>
              <a:rPr/>
              <a:t>| Provenance hash collision | 0 (by design) |</a:t>
            </a:r>
            <a:endParaRPr/>
          </a:p>
          <a:p>
            <a:pPr algn="l">
              <a:defRPr/>
            </a:pPr>
            <a:r>
              <a:rPr/>
              <a:t>| Permission update latency | &lt;100ms |</a:t>
            </a:r>
            <a:endParaRPr/>
          </a:p>
          <a:p>
            <a:pPr algn="l">
              <a:defRPr/>
            </a:pPr>
            <a:r>
              <a:rPr/>
              <a:t>| API uptime | 99.9%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M2 complete (messages flowing through system)</a:t>
            </a:r>
            <a:endParaRPr/>
          </a:p>
          <a:p>
            <a:pPr algn="l">
              <a:defRPr/>
            </a:pPr>
            <a:r>
              <a:rPr/>
              <a:t>- Legal sign-off on ownership language</a:t>
            </a:r>
            <a:endParaRPr/>
          </a:p>
          <a:p>
            <a:pPr algn="l">
              <a:defRPr/>
            </a:pPr>
            <a:r>
              <a:rPr/>
              <a:t>- Decision on on-chain vs. off-chain provenance (can defer chain integration)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Schema changes later | Version schema from day 1; migration tooling |</a:t>
            </a:r>
            <a:endParaRPr/>
          </a:p>
          <a:p>
            <a:pPr algn="l">
              <a:defRPr/>
            </a:pPr>
            <a:r>
              <a:rPr/>
              <a:t>| Performance overhead | Async hashing; batch writes |</a:t>
            </a:r>
            <a:endParaRPr/>
          </a:p>
          <a:p>
            <a:pPr algn="l">
              <a:defRPr/>
            </a:pPr>
            <a:r>
              <a:rPr/>
              <a:t>| Legal ambiguity on ownership | Early legal review; conservative claims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Enables true data ownership claim (marketing + legal)</a:t>
            </a:r>
            <a:endParaRPr/>
          </a:p>
          <a:p>
            <a:pPr algn="l">
              <a:defRPr/>
            </a:pPr>
            <a:r>
              <a:rPr/>
              <a:t>- Foundation for consent/dividend system</a:t>
            </a:r>
            <a:endParaRPr/>
          </a:p>
          <a:p>
            <a:pPr algn="l">
              <a:defRPr/>
            </a:pPr>
            <a:r>
              <a:rPr/>
              <a:t>- Creates exportable, portable artifact (anti-lock-in positioning)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engineers (data modeling, API)</a:t>
            </a:r>
            <a:endParaRPr/>
          </a:p>
          <a:p>
            <a:pPr algn="l">
              <a:defRPr/>
            </a:pPr>
            <a:r>
              <a:rPr/>
              <a:t>- Legal counsel: 15 hours</a:t>
            </a:r>
            <a:endParaRPr/>
          </a:p>
          <a:p>
            <a:pPr algn="l">
              <a:defRPr/>
            </a:pPr>
            <a:r>
              <a:rPr/>
              <a:t>- Technical writer for ACU documentation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Every message auto-generates an ACU with full schema</a:t>
            </a:r>
            <a:endParaRPr/>
          </a:p>
          <a:p>
            <a:pPr algn="l">
              <a:defRPr/>
            </a:pPr>
            <a:r>
              <a:rPr/>
              <a:t>✅ Users can view, search, and export their ACU library</a:t>
            </a:r>
            <a:endParaRPr/>
          </a:p>
          <a:p>
            <a:pPr algn="l">
              <a:defRPr/>
            </a:pPr>
            <a:r>
              <a:rPr/>
              <a:t>✅ Permission system functional (private by default)</a:t>
            </a:r>
            <a:endParaRPr/>
          </a:p>
          <a:p>
            <a:pPr algn="l">
              <a:defRPr/>
            </a:pPr>
            <a:r>
              <a:rPr/>
              <a:t>✅ Provenance hashes verifiable</a:t>
            </a:r>
            <a:endParaRPr/>
          </a:p>
          <a:p>
            <a:pPr algn="l">
              <a:defRPr/>
            </a:pPr>
            <a:r>
              <a:rPr/>
              <a:t>✅ API documented and functional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4: SOVEREIGN STORAGE LAYER</a:t>
            </a:r>
            <a:endParaRPr/>
          </a:p>
          <a:p>
            <a:pPr algn="l">
              <a:defRPr/>
            </a:pPr>
            <a:r>
              <a:rPr/>
              <a:t>## "Your Data, Your Control"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4–6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Implement the encrypted, user-controlled storage layer that guarantees data sovereignty — ensuring users truly own their data with options for self-custody, portability, and deletion.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**Encrypted Storage** | AES-256 encryption at rest for all user content |</a:t>
            </a:r>
            <a:endParaRPr/>
          </a:p>
          <a:p>
            <a:pPr algn="l">
              <a:defRPr/>
            </a:pPr>
            <a:r>
              <a:rPr/>
              <a:t>| **User-Controlled Encryption Keys** | Optional user-managed keys (advanced users); default: platform-managed with user-revocable access |</a:t>
            </a:r>
            <a:endParaRPr/>
          </a:p>
          <a:p>
            <a:pPr algn="l">
              <a:defRPr/>
            </a:pPr>
            <a:r>
              <a:rPr/>
              <a:t>| **Full Data Export** | One-click export of all user data (conversations, ACUs, settings, context) in portable formats |</a:t>
            </a:r>
            <a:endParaRPr/>
          </a:p>
          <a:p>
            <a:pPr algn="l">
              <a:defRPr/>
            </a:pPr>
            <a:r>
              <a:rPr/>
              <a:t>| **Data Deletion** | Hard delete with cryptographic verification; GDPR/CCPA compliant |</a:t>
            </a:r>
            <a:endParaRPr/>
          </a:p>
          <a:p>
            <a:pPr algn="l">
              <a:defRPr/>
            </a:pPr>
            <a:r>
              <a:rPr/>
              <a:t>| **Storage Dashboard** | User-facing view of storage usage, data locations, encryption status |</a:t>
            </a:r>
            <a:endParaRPr/>
          </a:p>
          <a:p>
            <a:pPr algn="l">
              <a:defRPr/>
            </a:pPr>
            <a:r>
              <a:rPr/>
              <a:t>| **Backup &amp; Recovery** | User-initiated backup; recovery flow for lost access |</a:t>
            </a:r>
            <a:endParaRPr/>
          </a:p>
          <a:p>
            <a:pPr algn="l">
              <a:defRPr/>
            </a:pPr>
            <a:r>
              <a:rPr/>
              <a:t>| **Retention Policies** | User-configurable auto-delete rules (optional) |</a:t>
            </a:r>
            <a:endParaRPr/>
          </a:p>
          <a:p>
            <a:pPr algn="l">
              <a:defRPr/>
            </a:pPr>
            <a:r>
              <a:rPr/>
              <a:t>| **Audit Log** | User-visible log of all data access (who, when, what)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Encryption coverage | 100% of user content |</a:t>
            </a:r>
            <a:endParaRPr/>
          </a:p>
          <a:p>
            <a:pPr algn="l">
              <a:defRPr/>
            </a:pPr>
            <a:r>
              <a:rPr/>
              <a:t>| Export completion rate | 100% |</a:t>
            </a:r>
            <a:endParaRPr/>
          </a:p>
          <a:p>
            <a:pPr algn="l">
              <a:defRPr/>
            </a:pPr>
            <a:r>
              <a:rPr/>
              <a:t>| Deletion verification | Cryptographic proof provided |</a:t>
            </a:r>
            <a:endParaRPr/>
          </a:p>
          <a:p>
            <a:pPr algn="l">
              <a:defRPr/>
            </a:pPr>
            <a:r>
              <a:rPr/>
              <a:t>| GDPR deletion request time | &lt;72 hours |</a:t>
            </a:r>
            <a:endParaRPr/>
          </a:p>
          <a:p>
            <a:pPr algn="l">
              <a:defRPr/>
            </a:pPr>
            <a:r>
              <a:rPr/>
              <a:t>| Data breach incidents | 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schema and storage)</a:t>
            </a:r>
            <a:endParaRPr/>
          </a:p>
          <a:p>
            <a:pPr algn="l">
              <a:defRPr/>
            </a:pPr>
            <a:r>
              <a:rPr/>
              <a:t>- Compliance/legal review (GDPR, CCPA, SOC 2 prep)</a:t>
            </a:r>
            <a:endParaRPr/>
          </a:p>
          <a:p>
            <a:pPr algn="l">
              <a:defRPr/>
            </a:pPr>
            <a:r>
              <a:rPr/>
              <a:t>- Key management infrastructure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Key loss (user-managed) | Clear warnings; recovery options; default to platform-managed |</a:t>
            </a:r>
            <a:endParaRPr/>
          </a:p>
          <a:p>
            <a:pPr algn="l">
              <a:defRPr/>
            </a:pPr>
            <a:r>
              <a:rPr/>
              <a:t>| Compliance gaps | External compliance audit at milestone end |</a:t>
            </a:r>
            <a:endParaRPr/>
          </a:p>
          <a:p>
            <a:pPr algn="l">
              <a:defRPr/>
            </a:pPr>
            <a:r>
              <a:rPr/>
              <a:t>| Performance impact of encryption | Hardware acceleration; efficient key caching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Core trust differentiator ("we can't read your data even if we wanted to")</a:t>
            </a:r>
            <a:endParaRPr/>
          </a:p>
          <a:p>
            <a:pPr algn="l">
              <a:defRPr/>
            </a:pPr>
            <a:r>
              <a:rPr/>
              <a:t>- Enterprise readiness signal</a:t>
            </a:r>
            <a:endParaRPr/>
          </a:p>
          <a:p>
            <a:pPr algn="l">
              <a:defRPr/>
            </a:pPr>
            <a:r>
              <a:rPr/>
              <a:t>- Regulatory compliance foundation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engineers (security, infrastructure)</a:t>
            </a:r>
            <a:endParaRPr/>
          </a:p>
          <a:p>
            <a:pPr algn="l">
              <a:defRPr/>
            </a:pPr>
            <a:r>
              <a:rPr/>
              <a:t>- Compliance consultant: 30 hours</a:t>
            </a:r>
            <a:endParaRPr/>
          </a:p>
          <a:p>
            <a:pPr algn="l">
              <a:defRPr/>
            </a:pPr>
            <a:r>
              <a:rPr/>
              <a:t>- Legal review: 10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All user data encrypted at rest with user-revocable access</a:t>
            </a:r>
            <a:endParaRPr/>
          </a:p>
          <a:p>
            <a:pPr algn="l">
              <a:defRPr/>
            </a:pPr>
            <a:r>
              <a:rPr/>
              <a:t>✅ Full export functional and tested</a:t>
            </a:r>
            <a:endParaRPr/>
          </a:p>
          <a:p>
            <a:pPr algn="l">
              <a:defRPr/>
            </a:pPr>
            <a:r>
              <a:rPr/>
              <a:t>✅ Hard delete with verification working</a:t>
            </a:r>
            <a:endParaRPr/>
          </a:p>
          <a:p>
            <a:pPr algn="l">
              <a:defRPr/>
            </a:pPr>
            <a:r>
              <a:rPr/>
              <a:t>✅ Audit log visible to users</a:t>
            </a:r>
            <a:endParaRPr/>
          </a:p>
          <a:p>
            <a:pPr algn="l">
              <a:defRPr/>
            </a:pPr>
            <a:r>
              <a:rPr/>
              <a:t>✅ Initial compliance audit passed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5: COMPOSE ENGINE</a:t>
            </a:r>
            <a:endParaRPr/>
          </a:p>
          <a:p>
            <a:pPr algn="l">
              <a:defRPr/>
            </a:pPr>
            <a:r>
              <a:rPr/>
              <a:t>## "Fork, Mux, Remux"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5–7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composability engine that allows users to fork, branch, merge, splice, and remix conversations and ACUs across models and projects — turning static chat logs into dynamic, modular building blocks.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**Fork** | Create a new conversation branch from any point in an existing thread |</a:t>
            </a:r>
            <a:endParaRPr/>
          </a:p>
          <a:p>
            <a:pPr algn="l">
              <a:defRPr/>
            </a:pPr>
            <a:r>
              <a:rPr/>
              <a:t>| **Mux** | Combine selected segments from multiple conversations into a new composite thread |</a:t>
            </a:r>
            <a:endParaRPr/>
          </a:p>
          <a:p>
            <a:pPr algn="l">
              <a:defRPr/>
            </a:pPr>
            <a:r>
              <a:rPr/>
              <a:t>| **Remux** | Restructure and reorder ACUs to create new prompts, documents, or conversation flows |</a:t>
            </a:r>
            <a:endParaRPr/>
          </a:p>
          <a:p>
            <a:pPr algn="l">
              <a:defRPr/>
            </a:pPr>
            <a:r>
              <a:rPr/>
              <a:t>| **Cross-Model Forking** | Fork a Claude conversation and continue it with GPT (or any other provider) |</a:t>
            </a:r>
            <a:endParaRPr/>
          </a:p>
          <a:p>
            <a:pPr algn="l">
              <a:defRPr/>
            </a:pPr>
            <a:r>
              <a:rPr/>
              <a:t>| **Visual Thread Editor** | Drag-and-drop interface for composing and rearranging ACUs |</a:t>
            </a:r>
            <a:endParaRPr/>
          </a:p>
          <a:p>
            <a:pPr algn="l">
              <a:defRPr/>
            </a:pPr>
            <a:r>
              <a:rPr/>
              <a:t>| **Version History** | Non-destructive editing; full history of all forks and compositions |</a:t>
            </a:r>
            <a:endParaRPr/>
          </a:p>
          <a:p>
            <a:pPr algn="l">
              <a:defRPr/>
            </a:pPr>
            <a:r>
              <a:rPr/>
              <a:t>| **Attribution Preservation** | All remix operations maintain provenance chain |</a:t>
            </a:r>
            <a:endParaRPr/>
          </a:p>
          <a:p>
            <a:pPr algn="l">
              <a:defRPr/>
            </a:pPr>
            <a:r>
              <a:rPr/>
              <a:t>| **Template Save** | Save composed structures as reusable templates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User Flow Example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Original Claude conversation (ACUs 1–5)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├──→ Fork at ACU 3 → Continue with GPT (new branch)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├──→ Mux: ACU 2 + ACU from different convo → New composite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└──→ Remux: Reorder ACUs 1,3,5 → Export as document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Fork creation time | &lt;2 seconds |</a:t>
            </a:r>
            <a:endParaRPr/>
          </a:p>
          <a:p>
            <a:pPr algn="l">
              <a:defRPr/>
            </a:pPr>
            <a:r>
              <a:rPr/>
              <a:t>| Cross-model fork success | &gt;99% |</a:t>
            </a:r>
            <a:endParaRPr/>
          </a:p>
          <a:p>
            <a:pPr algn="l">
              <a:defRPr/>
            </a:pPr>
            <a:r>
              <a:rPr/>
              <a:t>| Mux/remux operations per active user | Track growth week-over-week |</a:t>
            </a:r>
            <a:endParaRPr/>
          </a:p>
          <a:p>
            <a:pPr algn="l">
              <a:defRPr/>
            </a:pPr>
            <a:r>
              <a:rPr/>
              <a:t>| Attribution chain integrity | 100% (no orphaned provenance) |</a:t>
            </a:r>
            <a:endParaRPr/>
          </a:p>
          <a:p>
            <a:pPr algn="l">
              <a:defRPr/>
            </a:pPr>
            <a:r>
              <a:rPr/>
              <a:t>| User satisfaction (compose features) | &gt;4.2/5 in survey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system)</a:t>
            </a:r>
            <a:endParaRPr/>
          </a:p>
          <a:p>
            <a:pPr algn="l">
              <a:defRPr/>
            </a:pPr>
            <a:r>
              <a:rPr/>
              <a:t>- M2 complete (multi-provider support)</a:t>
            </a:r>
            <a:endParaRPr/>
          </a:p>
          <a:p>
            <a:pPr algn="l">
              <a:defRPr/>
            </a:pPr>
            <a:r>
              <a:rPr/>
              <a:t>- UI/UX design for visual editor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UI complexity | Progressive disclosure; start with simple fork, unlock advanced |</a:t>
            </a:r>
            <a:endParaRPr/>
          </a:p>
          <a:p>
            <a:pPr algn="l">
              <a:defRPr/>
            </a:pPr>
            <a:r>
              <a:rPr/>
              <a:t>| Context loss on cross-model fork | Auto-inject context summary at fork point |</a:t>
            </a:r>
            <a:endParaRPr/>
          </a:p>
          <a:p>
            <a:pPr algn="l">
              <a:defRPr/>
            </a:pPr>
            <a:r>
              <a:rPr/>
              <a:t>| Attribution complexity | Strict provenance chain; never allow orphans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Primary UX differentiator vs. all competitors</a:t>
            </a:r>
            <a:endParaRPr/>
          </a:p>
          <a:p>
            <a:pPr algn="l">
              <a:defRPr/>
            </a:pPr>
            <a:r>
              <a:rPr/>
              <a:t>- Creates "workflow lock-in" — users build valuable compositions</a:t>
            </a:r>
            <a:endParaRPr/>
          </a:p>
          <a:p>
            <a:pPr algn="l">
              <a:defRPr/>
            </a:pPr>
            <a:r>
              <a:rPr/>
              <a:t>- Enables social remixing foundation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- 1 frontend engineer (visual editor)</a:t>
            </a:r>
            <a:endParaRPr/>
          </a:p>
          <a:p>
            <a:pPr algn="l">
              <a:defRPr/>
            </a:pPr>
            <a:r>
              <a:rPr/>
              <a:t>- UX designer: 40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Fork works within and across providers</a:t>
            </a:r>
            <a:endParaRPr/>
          </a:p>
          <a:p>
            <a:pPr algn="l">
              <a:defRPr/>
            </a:pPr>
            <a:r>
              <a:rPr/>
              <a:t>✅ Mux combines ACUs from multiple conversations</a:t>
            </a:r>
            <a:endParaRPr/>
          </a:p>
          <a:p>
            <a:pPr algn="l">
              <a:defRPr/>
            </a:pPr>
            <a:r>
              <a:rPr/>
              <a:t>✅ Remux reorders/restructures ACUs</a:t>
            </a:r>
            <a:endParaRPr/>
          </a:p>
          <a:p>
            <a:pPr algn="l">
              <a:defRPr/>
            </a:pPr>
            <a:r>
              <a:rPr/>
              <a:t>✅ Visual editor functional</a:t>
            </a:r>
            <a:endParaRPr/>
          </a:p>
          <a:p>
            <a:pPr algn="l">
              <a:defRPr/>
            </a:pPr>
            <a:r>
              <a:rPr/>
              <a:t>✅ Attribution chain 100% preserved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6: CONTEXT ENGINE</a:t>
            </a:r>
            <a:endParaRPr/>
          </a:p>
          <a:p>
            <a:pPr algn="l">
              <a:defRPr/>
            </a:pPr>
            <a:r>
              <a:rPr/>
              <a:t>## "The Second Brain"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6–9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dynamic context engine that transforms stored conversations into working memory — automatically surfacing relevant history, preferences, entities, and project context to enhance every interaction.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**Vector Embedding Pipeline** | Embed all ACUs for semantic search and retrieval |</a:t>
            </a:r>
            <a:endParaRPr/>
          </a:p>
          <a:p>
            <a:pPr algn="l">
              <a:defRPr/>
            </a:pPr>
            <a:r>
              <a:rPr/>
              <a:t>| **Context Retrieval System** | RAG-style retrieval of relevant ACUs based on current conversation |</a:t>
            </a:r>
            <a:endParaRPr/>
          </a:p>
          <a:p>
            <a:pPr algn="l">
              <a:defRPr/>
            </a:pPr>
            <a:r>
              <a:rPr/>
              <a:t>| **Entity Extraction** | Automatically identify people, projects, topics, dates across conversations |</a:t>
            </a:r>
            <a:endParaRPr/>
          </a:p>
          <a:p>
            <a:pPr algn="l">
              <a:defRPr/>
            </a:pPr>
            <a:r>
              <a:rPr/>
              <a:t>| **Entity Graph** | Relationship mapping between extracted entities |</a:t>
            </a:r>
            <a:endParaRPr/>
          </a:p>
          <a:p>
            <a:pPr algn="l">
              <a:defRPr/>
            </a:pPr>
            <a:r>
              <a:rPr/>
              <a:t>| **User Preference Learning** | Infer and store preferences (communication style, domains, recurring needs) |</a:t>
            </a:r>
            <a:endParaRPr/>
          </a:p>
          <a:p>
            <a:pPr algn="l">
              <a:defRPr/>
            </a:pPr>
            <a:r>
              <a:rPr/>
              <a:t>| **Context Injection** | Auto-inject relevant context into prompts (user-configurable verbosity) |</a:t>
            </a:r>
            <a:endParaRPr/>
          </a:p>
          <a:p>
            <a:pPr algn="l">
              <a:defRPr/>
            </a:pPr>
            <a:r>
              <a:rPr/>
              <a:t>| **Project Workspaces** | Group conversations by project with project-specific context |</a:t>
            </a:r>
            <a:endParaRPr/>
          </a:p>
          <a:p>
            <a:pPr algn="l">
              <a:defRPr/>
            </a:pPr>
            <a:r>
              <a:rPr/>
              <a:t>| **Temporal Awareness** | Understand deadlines, recency, time-based relevance |</a:t>
            </a:r>
            <a:endParaRPr/>
          </a:p>
          <a:p>
            <a:pPr algn="l">
              <a:defRPr/>
            </a:pPr>
            <a:r>
              <a:rPr/>
              <a:t>| **Context Dashboard** | User-visible representation of "what VIVIM knows about you"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Context Injection Example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User prompt: "Help me draft the investor update"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VIVIM auto-injects:</a:t>
            </a:r>
            <a:endParaRPr/>
          </a:p>
          <a:p>
            <a:pPr algn="l">
              <a:defRPr/>
            </a:pPr>
            <a:r>
              <a:rPr/>
              <a:t>- Last 3 investor updates (content + structure)</a:t>
            </a:r>
            <a:endParaRPr/>
          </a:p>
          <a:p>
            <a:pPr algn="l">
              <a:defRPr/>
            </a:pPr>
            <a:r>
              <a:rPr/>
              <a:t>- Recent conversations about metrics, roadmap, challenges</a:t>
            </a:r>
            <a:endParaRPr/>
          </a:p>
          <a:p>
            <a:pPr algn="l">
              <a:defRPr/>
            </a:pPr>
            <a:r>
              <a:rPr/>
              <a:t>- Investor names and preferences from entity graph</a:t>
            </a:r>
            <a:endParaRPr/>
          </a:p>
          <a:p>
            <a:pPr algn="l">
              <a:defRPr/>
            </a:pPr>
            <a:r>
              <a:rPr/>
              <a:t>- Deadline from calendar integration (future)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Context retrieval latency | &lt;500ms |</a:t>
            </a:r>
            <a:endParaRPr/>
          </a:p>
          <a:p>
            <a:pPr algn="l">
              <a:defRPr/>
            </a:pPr>
            <a:r>
              <a:rPr/>
              <a:t>| Retrieval relevance (user rating) | &gt;4.0/5 |</a:t>
            </a:r>
            <a:endParaRPr/>
          </a:p>
          <a:p>
            <a:pPr algn="l">
              <a:defRPr/>
            </a:pPr>
            <a:r>
              <a:rPr/>
              <a:t>| Entity extraction accuracy | &gt;90% |</a:t>
            </a:r>
            <a:endParaRPr/>
          </a:p>
          <a:p>
            <a:pPr algn="l">
              <a:defRPr/>
            </a:pPr>
            <a:r>
              <a:rPr/>
              <a:t>| User engagement with context features | &gt;40% of active users |</a:t>
            </a:r>
            <a:endParaRPr/>
          </a:p>
          <a:p>
            <a:pPr algn="l">
              <a:defRPr/>
            </a:pPr>
            <a:r>
              <a:rPr/>
              <a:t>| Prompt length reduction (user-reported) | 30–50%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+ M4 complete (ACUs stored and accessible)</a:t>
            </a:r>
            <a:endParaRPr/>
          </a:p>
          <a:p>
            <a:pPr algn="l">
              <a:defRPr/>
            </a:pPr>
            <a:r>
              <a:rPr/>
              <a:t>- Vector database (Pinecone, Weaviate, or pgvector)</a:t>
            </a:r>
            <a:endParaRPr/>
          </a:p>
          <a:p>
            <a:pPr algn="l">
              <a:defRPr/>
            </a:pPr>
            <a:r>
              <a:rPr/>
              <a:t>- Embedding model selection (OpenAI, Cohere, or open-source)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Retrieval quality | Continuous eval loop; user feedback; hybrid search |</a:t>
            </a:r>
            <a:endParaRPr/>
          </a:p>
          <a:p>
            <a:pPr algn="l">
              <a:defRPr/>
            </a:pPr>
            <a:r>
              <a:rPr/>
              <a:t>| Cost of embeddings | Batch processing; caching; efficient models |</a:t>
            </a:r>
            <a:endParaRPr/>
          </a:p>
          <a:p>
            <a:pPr algn="l">
              <a:defRPr/>
            </a:pPr>
            <a:r>
              <a:rPr/>
              <a:t>| Context overload | User controls for verbosity; smart truncation |</a:t>
            </a:r>
            <a:endParaRPr/>
          </a:p>
          <a:p>
            <a:pPr algn="l">
              <a:defRPr/>
            </a:pPr>
            <a:r>
              <a:rPr/>
              <a:t>| Privacy concerns | Clear UI showing what's injected; user override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Massive UX improvement (the "magic" moment)</a:t>
            </a:r>
            <a:endParaRPr/>
          </a:p>
          <a:p>
            <a:pPr algn="l">
              <a:defRPr/>
            </a:pPr>
            <a:r>
              <a:rPr/>
              <a:t>- Strongest retention driver ("it knows me")</a:t>
            </a:r>
            <a:endParaRPr/>
          </a:p>
          <a:p>
            <a:pPr algn="l">
              <a:defRPr/>
            </a:pPr>
            <a:r>
              <a:rPr/>
              <a:t>- Deep switching cost (your context graph is non-portable)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ML engineers</a:t>
            </a:r>
            <a:endParaRPr/>
          </a:p>
          <a:p>
            <a:pPr algn="l">
              <a:defRPr/>
            </a:pPr>
            <a:r>
              <a:rPr/>
              <a:t>- 1 backend engineer</a:t>
            </a:r>
            <a:endParaRPr/>
          </a:p>
          <a:p>
            <a:pPr algn="l">
              <a:defRPr/>
            </a:pPr>
            <a:r>
              <a:rPr/>
              <a:t>- Vector DB costs: ~$1K/month initially</a:t>
            </a:r>
            <a:endParaRPr/>
          </a:p>
          <a:p>
            <a:pPr algn="l">
              <a:defRPr/>
            </a:pPr>
            <a:r>
              <a:rPr/>
              <a:t>- Embedding costs: ~$2K/month initially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All ACUs embedded and searchable</a:t>
            </a:r>
            <a:endParaRPr/>
          </a:p>
          <a:p>
            <a:pPr algn="l">
              <a:defRPr/>
            </a:pPr>
            <a:r>
              <a:rPr/>
              <a:t>✅ Context auto-retrieved for new conversations</a:t>
            </a:r>
            <a:endParaRPr/>
          </a:p>
          <a:p>
            <a:pPr algn="l">
              <a:defRPr/>
            </a:pPr>
            <a:r>
              <a:rPr/>
              <a:t>✅ Entities extracted and graphed</a:t>
            </a:r>
            <a:endParaRPr/>
          </a:p>
          <a:p>
            <a:pPr algn="l">
              <a:defRPr/>
            </a:pPr>
            <a:r>
              <a:rPr/>
              <a:t>✅ User can view/edit their context profile</a:t>
            </a:r>
            <a:endParaRPr/>
          </a:p>
          <a:p>
            <a:pPr algn="l">
              <a:defRPr/>
            </a:pPr>
            <a:r>
              <a:rPr/>
              <a:t>✅ Measurable improvement in output quality (user survey)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7: SOCIAL LAYER</a:t>
            </a:r>
            <a:endParaRPr/>
          </a:p>
          <a:p>
            <a:pPr algn="l">
              <a:defRPr/>
            </a:pPr>
            <a:r>
              <a:rPr/>
              <a:t>## "Instagram for AI Conversations"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8–11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social network layer that transforms VIVIM from a personal tool into a platform — enabling users to share, discover, follow, and remix AI conversations and reasoning chains.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**User Profiles** | Public profile with bio, avatar, shared content, follower/following counts |</a:t>
            </a:r>
            <a:endParaRPr/>
          </a:p>
          <a:p>
            <a:pPr algn="l">
              <a:defRPr/>
            </a:pPr>
            <a:r>
              <a:rPr/>
              <a:t>| **Publish Flow** | Select ACUs or threads → set visibility → publish to feed |</a:t>
            </a:r>
            <a:endParaRPr/>
          </a:p>
          <a:p>
            <a:pPr algn="l">
              <a:defRPr/>
            </a:pPr>
            <a:r>
              <a:rPr/>
              <a:t>| **Feed** | Personalized feed of content from followed users + discovery |</a:t>
            </a:r>
            <a:endParaRPr/>
          </a:p>
          <a:p>
            <a:pPr algn="l">
              <a:defRPr/>
            </a:pPr>
            <a:r>
              <a:rPr/>
              <a:t>| **Follow System** | Follow users; see their public shares in your feed |</a:t>
            </a:r>
            <a:endParaRPr/>
          </a:p>
          <a:p>
            <a:pPr algn="l">
              <a:defRPr/>
            </a:pPr>
            <a:r>
              <a:rPr/>
              <a:t>| **Remix / Fork** | Fork any public thread into your own workspace (attribution preserved) |</a:t>
            </a:r>
            <a:endParaRPr/>
          </a:p>
          <a:p>
            <a:pPr algn="l">
              <a:defRPr/>
            </a:pPr>
            <a:r>
              <a:rPr/>
              <a:t>| **Reactions &amp; Comments** | Lightweight engagement (likes, bookmarks, comments) |</a:t>
            </a:r>
            <a:endParaRPr/>
          </a:p>
          <a:p>
            <a:pPr algn="l">
              <a:defRPr/>
            </a:pPr>
            <a:r>
              <a:rPr/>
              <a:t>| **Discovery** | Trending, curated collections, topic-based browsing, search |</a:t>
            </a:r>
            <a:endParaRPr/>
          </a:p>
          <a:p>
            <a:pPr algn="l">
              <a:defRPr/>
            </a:pPr>
            <a:r>
              <a:rPr/>
              <a:t>| **Attribution Display** | Clear provenance on remixed content ("forked from @user") |</a:t>
            </a:r>
            <a:endParaRPr/>
          </a:p>
          <a:p>
            <a:pPr algn="l">
              <a:defRPr/>
            </a:pPr>
            <a:r>
              <a:rPr/>
              <a:t>| **Privacy Controls** | Granular: private / followers-only / public per-share |</a:t>
            </a:r>
            <a:endParaRPr/>
          </a:p>
          <a:p>
            <a:pPr algn="l">
              <a:defRPr/>
            </a:pPr>
            <a:r>
              <a:rPr/>
              <a:t>| **Notifications** | New followers, remixes of your content, engagement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% of users who publish ≥1 share | &gt;15% (month 1) → &gt;30% (month 6) |</a:t>
            </a:r>
            <a:endParaRPr/>
          </a:p>
          <a:p>
            <a:pPr algn="l">
              <a:defRPr/>
            </a:pPr>
            <a:r>
              <a:rPr/>
              <a:t>| % of users who follow ≥1 person | &gt;40% |</a:t>
            </a:r>
            <a:endParaRPr/>
          </a:p>
          <a:p>
            <a:pPr algn="l">
              <a:defRPr/>
            </a:pPr>
            <a:r>
              <a:rPr/>
              <a:t>| Avg. shares per publishing user | &gt;5/month |</a:t>
            </a:r>
            <a:endParaRPr/>
          </a:p>
          <a:p>
            <a:pPr algn="l">
              <a:defRPr/>
            </a:pPr>
            <a:r>
              <a:rPr/>
              <a:t>| Remix rate (forks of public content) | &gt;10% of shares get forked |</a:t>
            </a:r>
            <a:endParaRPr/>
          </a:p>
          <a:p>
            <a:pPr algn="l">
              <a:defRPr/>
            </a:pPr>
            <a:r>
              <a:rPr/>
              <a:t>| Feed engagement (scrolls, clicks) | &gt;3 min avg. session on feed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M5 complete (compose engine for remixing)</a:t>
            </a:r>
            <a:endParaRPr/>
          </a:p>
          <a:p>
            <a:pPr algn="l">
              <a:defRPr/>
            </a:pPr>
            <a:r>
              <a:rPr/>
              <a:t>- M3 complete (ACU permissions system)</a:t>
            </a:r>
            <a:endParaRPr/>
          </a:p>
          <a:p>
            <a:pPr algn="l">
              <a:defRPr/>
            </a:pPr>
            <a:r>
              <a:rPr/>
              <a:t>- Content moderation strategy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initial content | Seed with curated power users; team shares; invite-only beta |</a:t>
            </a:r>
            <a:endParaRPr/>
          </a:p>
          <a:p>
            <a:pPr algn="l">
              <a:defRPr/>
            </a:pPr>
            <a:r>
              <a:rPr/>
              <a:t>| Spam/abuse | Moderation system; rate limits; report flow |</a:t>
            </a:r>
            <a:endParaRPr/>
          </a:p>
          <a:p>
            <a:pPr algn="l">
              <a:defRPr/>
            </a:pPr>
            <a:r>
              <a:rPr/>
              <a:t>| IP/copyright issues on remixes | Clear attribution; ToS; DMCA process |</a:t>
            </a:r>
            <a:endParaRPr/>
          </a:p>
          <a:p>
            <a:pPr algn="l">
              <a:defRPr/>
            </a:pPr>
            <a:r>
              <a:rPr/>
              <a:t>| Feed algorithm complexity | Start chronological; add ranking later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Network effects → viral growth potential</a:t>
            </a:r>
            <a:endParaRPr/>
          </a:p>
          <a:p>
            <a:pPr algn="l">
              <a:defRPr/>
            </a:pPr>
            <a:r>
              <a:rPr/>
              <a:t>- Content library → platform value compounds</a:t>
            </a:r>
            <a:endParaRPr/>
          </a:p>
          <a:p>
            <a:pPr algn="l">
              <a:defRPr/>
            </a:pPr>
            <a:r>
              <a:rPr/>
              <a:t>- Creator audience-building → creator loyalty</a:t>
            </a:r>
            <a:endParaRPr/>
          </a:p>
          <a:p>
            <a:pPr algn="l">
              <a:defRPr/>
            </a:pPr>
            <a:r>
              <a:rPr/>
              <a:t>- Distribution for dividend flywheel (more shares → more opt-in → more training data)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- 2 frontend engineers</a:t>
            </a:r>
            <a:endParaRPr/>
          </a:p>
          <a:p>
            <a:pPr algn="l">
              <a:defRPr/>
            </a:pPr>
            <a:r>
              <a:rPr/>
              <a:t>- 1 community/moderation hire</a:t>
            </a:r>
            <a:endParaRPr/>
          </a:p>
          <a:p>
            <a:pPr algn="l">
              <a:defRPr/>
            </a:pPr>
            <a:r>
              <a:rPr/>
              <a:t>- Content moderation tooling: ~$1K/month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Users can publish, follow, and remix</a:t>
            </a:r>
            <a:endParaRPr/>
          </a:p>
          <a:p>
            <a:pPr algn="l">
              <a:defRPr/>
            </a:pPr>
            <a:r>
              <a:rPr/>
              <a:t>✅ Feed functional with discovery</a:t>
            </a:r>
            <a:endParaRPr/>
          </a:p>
          <a:p>
            <a:pPr algn="l">
              <a:defRPr/>
            </a:pPr>
            <a:r>
              <a:rPr/>
              <a:t>✅ Attribution 100% preserved on remixes</a:t>
            </a:r>
            <a:endParaRPr/>
          </a:p>
          <a:p>
            <a:pPr algn="l">
              <a:defRPr/>
            </a:pPr>
            <a:r>
              <a:rPr/>
              <a:t>✅ Moderation system operational</a:t>
            </a:r>
            <a:endParaRPr/>
          </a:p>
          <a:p>
            <a:pPr algn="l">
              <a:defRPr/>
            </a:pPr>
            <a:r>
              <a:rPr/>
              <a:t>✅ 1,000+ public shares in first month post-launch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8: CONSENT &amp; CONTRIBUTION SYSTEM</a:t>
            </a:r>
            <a:endParaRPr/>
          </a:p>
          <a:p>
            <a:pPr algn="l">
              <a:defRPr/>
            </a:pPr>
            <a:r>
              <a:rPr/>
              <a:t>## "Opt-In, Granular, Revocable"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10–12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consent infrastructure that enables users to opt specific ACUs into the training pool — with full granularity, transparency, auditability, and revocability — forming the foundation for the Data Dividend Protocol.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**Opt-In Flow** | Simple UI to mark ACUs as training-eligible (per-ACU, per-thread, or bulk) |</a:t>
            </a:r>
            <a:endParaRPr/>
          </a:p>
          <a:p>
            <a:pPr algn="l">
              <a:defRPr/>
            </a:pPr>
            <a:r>
              <a:rPr/>
              <a:t>| **Consent States** | Clear state machine: private → training-eligible → opted-in → revoked |</a:t>
            </a:r>
            <a:endParaRPr/>
          </a:p>
          <a:p>
            <a:pPr algn="l">
              <a:defRPr/>
            </a:pPr>
            <a:r>
              <a:rPr/>
              <a:t>| **PII Detection** | Automated scanning for sensitive data (names, emails, addresses, etc.) |</a:t>
            </a:r>
            <a:endParaRPr/>
          </a:p>
          <a:p>
            <a:pPr algn="l">
              <a:defRPr/>
            </a:pPr>
            <a:r>
              <a:rPr/>
              <a:t>| **Anonymization Pipeline** | Strip/redact identified PII before training eligibility |</a:t>
            </a:r>
            <a:endParaRPr/>
          </a:p>
          <a:p>
            <a:pPr algn="l">
              <a:defRPr/>
            </a:pPr>
            <a:r>
              <a:rPr/>
              <a:t>| **User Review Step** | Pre-submission review showing exactly what will be shared |</a:t>
            </a:r>
            <a:endParaRPr/>
          </a:p>
          <a:p>
            <a:pPr algn="l">
              <a:defRPr/>
            </a:pPr>
            <a:r>
              <a:rPr/>
              <a:t>| **Consent Ledger** | Immutable log of all consent actions (timestamps, ACU IDs, user actions) |</a:t>
            </a:r>
            <a:endParaRPr/>
          </a:p>
          <a:p>
            <a:pPr algn="l">
              <a:defRPr/>
            </a:pPr>
            <a:r>
              <a:rPr/>
              <a:t>| **Revocation Flow** | User can revoke any ACU at any time; removed from future training |</a:t>
            </a:r>
            <a:endParaRPr/>
          </a:p>
          <a:p>
            <a:pPr algn="l">
              <a:defRPr/>
            </a:pPr>
            <a:r>
              <a:rPr/>
              <a:t>| **Contribution Dashboard** | User sees: what's opted-in, what's been used, running share estimate |</a:t>
            </a:r>
            <a:endParaRPr/>
          </a:p>
          <a:p>
            <a:pPr algn="l">
              <a:defRPr/>
            </a:pPr>
            <a:r>
              <a:rPr/>
              <a:t>| **Terms &amp; Policies** | Clear legal language on data contribution, rights, dividend eligibility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Consent State Machine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                       ┌──────────────┐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  │   PRIVATE    │ (default)</a:t>
            </a:r>
            <a:endParaRPr/>
          </a:p>
          <a:p>
            <a:pPr algn="l">
              <a:defRPr/>
            </a:pPr>
            <a:r>
              <a:rPr/>
              <a:t>                         └──────┬───────┘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opts in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TRAINING-ELIGIBLE    │</a:t>
            </a:r>
            <a:endParaRPr/>
          </a:p>
          <a:p>
            <a:pPr algn="l">
              <a:defRPr/>
            </a:pPr>
            <a:r>
              <a:rPr/>
              <a:t>                    │  (PII scan + review)  │</a:t>
            </a:r>
            <a:endParaRPr/>
          </a:p>
          <a:p>
            <a:pPr algn="l">
              <a:defRPr/>
            </a:pPr>
            <a:r>
              <a:rPr/>
              <a:t>                    └───────────┬───────────┘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confirms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│   OPTED-IN      │</a:t>
            </a:r>
            <a:endParaRPr/>
          </a:p>
          <a:p>
            <a:pPr algn="l">
              <a:defRPr/>
            </a:pPr>
            <a:r>
              <a:rPr/>
              <a:t>                       │ (in training pool)</a:t>
            </a:r>
            <a:endParaRPr/>
          </a:p>
          <a:p>
            <a:pPr algn="l">
              <a:defRPr/>
            </a:pPr>
            <a:r>
              <a:rPr/>
              <a:t>   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revokes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 ┌──────────────┐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 │   REVOKED    │</a:t>
            </a:r>
            <a:endParaRPr/>
          </a:p>
          <a:p>
            <a:pPr algn="l">
              <a:defRPr/>
            </a:pPr>
            <a:r>
              <a:rPr/>
              <a:t>                        │ (removed from │</a:t>
            </a:r>
            <a:endParaRPr/>
          </a:p>
          <a:p>
            <a:pPr algn="l">
              <a:defRPr/>
            </a:pPr>
            <a:r>
              <a:rPr/>
              <a:t>                        │ future training)</a:t>
            </a:r>
            <a:endParaRPr/>
          </a:p>
          <a:p>
            <a:pPr algn="l">
              <a:defRPr/>
            </a:pPr>
            <a:r>
              <a:rPr/>
              <a:t>                        └──────────────┘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Opt-in rate (of active users) | 30–50% |</a:t>
            </a:r>
            <a:endParaRPr/>
          </a:p>
          <a:p>
            <a:pPr algn="l">
              <a:defRPr/>
            </a:pPr>
            <a:r>
              <a:rPr/>
              <a:t>| Avg. ACUs opted-in per contributor | &gt;50 |</a:t>
            </a:r>
            <a:endParaRPr/>
          </a:p>
          <a:p>
            <a:pPr algn="l">
              <a:defRPr/>
            </a:pPr>
            <a:r>
              <a:rPr/>
              <a:t>| PII detection accuracy | &gt;95% recall |</a:t>
            </a:r>
            <a:endParaRPr/>
          </a:p>
          <a:p>
            <a:pPr algn="l">
              <a:defRPr/>
            </a:pPr>
            <a:r>
              <a:rPr/>
              <a:t>| False positive rate (PII) | &lt;10% |</a:t>
            </a:r>
            <a:endParaRPr/>
          </a:p>
          <a:p>
            <a:pPr algn="l">
              <a:defRPr/>
            </a:pPr>
            <a:r>
              <a:rPr/>
              <a:t>| Revocation request processing | &lt;24 hours |</a:t>
            </a:r>
            <a:endParaRPr/>
          </a:p>
          <a:p>
            <a:pPr algn="l">
              <a:defRPr/>
            </a:pPr>
            <a:r>
              <a:rPr/>
              <a:t>| Consent ledger integrity | 100% auditable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system with permissions)</a:t>
            </a:r>
            <a:endParaRPr/>
          </a:p>
          <a:p>
            <a:pPr algn="l">
              <a:defRPr/>
            </a:pPr>
            <a:r>
              <a:rPr/>
              <a:t>- M4 complete (secure storage)</a:t>
            </a:r>
            <a:endParaRPr/>
          </a:p>
          <a:p>
            <a:pPr algn="l">
              <a:defRPr/>
            </a:pPr>
            <a:r>
              <a:rPr/>
              <a:t>- Legal review of consent language and dividend terms</a:t>
            </a:r>
            <a:endParaRPr/>
          </a:p>
          <a:p>
            <a:pPr algn="l">
              <a:defRPr/>
            </a:pPr>
            <a:r>
              <a:rPr/>
              <a:t>- PII detection model (off-the-shelf or fine-tuned)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opt-in rate | Clear value prop (dividends); social proof; easy UX |</a:t>
            </a:r>
            <a:endParaRPr/>
          </a:p>
          <a:p>
            <a:pPr algn="l">
              <a:defRPr/>
            </a:pPr>
            <a:r>
              <a:rPr/>
              <a:t>| PII leakage | Conservative detection; human review for edge cases |</a:t>
            </a:r>
            <a:endParaRPr/>
          </a:p>
          <a:p>
            <a:pPr algn="l">
              <a:defRPr/>
            </a:pPr>
            <a:r>
              <a:rPr/>
              <a:t>| Legal challenges | External legal review; conservative consent language |</a:t>
            </a:r>
            <a:endParaRPr/>
          </a:p>
          <a:p>
            <a:pPr algn="l">
              <a:defRPr/>
            </a:pPr>
            <a:r>
              <a:rPr/>
              <a:t>| Gaming/spam contributions | Quality scoring (see M9); low-value = low dividend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Unlocks the entire business model (no contributions = no revenue)</a:t>
            </a:r>
            <a:endParaRPr/>
          </a:p>
          <a:p>
            <a:pPr algn="l">
              <a:defRPr/>
            </a:pPr>
            <a:r>
              <a:rPr/>
              <a:t>- Trust differentiator ("we built consent right")</a:t>
            </a:r>
            <a:endParaRPr/>
          </a:p>
          <a:p>
            <a:pPr algn="l">
              <a:defRPr/>
            </a:pPr>
            <a:r>
              <a:rPr/>
              <a:t>- Regulatory advantage (GDPR/CCPA/AI Act compliant by design)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- 1 ML engineer (PII detection)</a:t>
            </a:r>
            <a:endParaRPr/>
          </a:p>
          <a:p>
            <a:pPr algn="l">
              <a:defRPr/>
            </a:pPr>
            <a:r>
              <a:rPr/>
              <a:t>- Legal counsel: 40 hours</a:t>
            </a:r>
            <a:endParaRPr/>
          </a:p>
          <a:p>
            <a:pPr algn="l">
              <a:defRPr/>
            </a:pPr>
            <a:r>
              <a:rPr/>
              <a:t>- Compliance consultant: 20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Opt-in flow functional with PII detection</a:t>
            </a:r>
            <a:endParaRPr/>
          </a:p>
          <a:p>
            <a:pPr algn="l">
              <a:defRPr/>
            </a:pPr>
            <a:r>
              <a:rPr/>
              <a:t>✅ User review step mandatory before confirmation</a:t>
            </a:r>
            <a:endParaRPr/>
          </a:p>
          <a:p>
            <a:pPr algn="l">
              <a:defRPr/>
            </a:pPr>
            <a:r>
              <a:rPr/>
              <a:t>✅ Consent ledger immutable and auditable</a:t>
            </a:r>
            <a:endParaRPr/>
          </a:p>
          <a:p>
            <a:pPr algn="l">
              <a:defRPr/>
            </a:pPr>
            <a:r>
              <a:rPr/>
              <a:t>✅ Revocation working within 24 hours</a:t>
            </a:r>
            <a:endParaRPr/>
          </a:p>
          <a:p>
            <a:pPr algn="l">
              <a:defRPr/>
            </a:pPr>
            <a:r>
              <a:rPr/>
              <a:t>✅ Legal review complete; terms published</a:t>
            </a:r>
            <a:endParaRPr/>
          </a:p>
          <a:p>
            <a:pPr algn="l">
              <a:defRPr/>
            </a:pPr>
            <a:r>
              <a:rPr/>
              <a:t>✅ First 10,000 ACUs opted-in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9: MODEL TRAINING PIPELINE</a:t>
            </a:r>
            <a:endParaRPr/>
          </a:p>
          <a:p>
            <a:pPr algn="l">
              <a:defRPr/>
            </a:pPr>
            <a:r>
              <a:rPr/>
              <a:t>## "From Data to Revenue"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11–14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end-to-end pipeline that transforms opted-in, anonymized ACU data into fine-tuned proprietary models — and establishes the licensing infrastructure to generate revenue from those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**Training Data Pipeline** | Extract, transform, and load opted-in ACUs into training-ready format |</a:t>
            </a:r>
            <a:endParaRPr/>
          </a:p>
          <a:p>
            <a:pPr algn="l">
              <a:defRPr/>
            </a:pPr>
            <a:r>
              <a:rPr/>
              <a:t>| **Quality Scoring** | Score each ACU for training value (uniqueness, depth, domain signal, coherence) |</a:t>
            </a:r>
            <a:endParaRPr/>
          </a:p>
          <a:p>
            <a:pPr algn="l">
              <a:defRPr/>
            </a:pPr>
            <a:r>
              <a:rPr/>
              <a:t>| **Training Infrastructure** | Compute setup for fine-tuning (cloud GPUs, training orchestration) |</a:t>
            </a:r>
            <a:endParaRPr/>
          </a:p>
          <a:p>
            <a:pPr algn="l">
              <a:defRPr/>
            </a:pPr>
            <a:r>
              <a:rPr/>
              <a:t>| **Base Model Selection** | Choose base model(s) for fine-tuning (Llama, Mistral, etc.) |</a:t>
            </a:r>
            <a:endParaRPr/>
          </a:p>
          <a:p>
            <a:pPr algn="l">
              <a:defRPr/>
            </a:pPr>
            <a:r>
              <a:rPr/>
              <a:t>| **Fine-Tuning Pipeline** | Automated training runs with eval, checkpointing, versioning |</a:t>
            </a:r>
            <a:endParaRPr/>
          </a:p>
          <a:p>
            <a:pPr algn="l">
              <a:defRPr/>
            </a:pPr>
            <a:r>
              <a:rPr/>
              <a:t>| **Evaluation Framework** | Benchmarks to measure model improvement from VIVIM data |</a:t>
            </a:r>
            <a:endParaRPr/>
          </a:p>
          <a:p>
            <a:pPr algn="l">
              <a:defRPr/>
            </a:pPr>
            <a:r>
              <a:rPr/>
              <a:t>| **Model Registry** | Version control and deployment management for trained models |</a:t>
            </a:r>
            <a:endParaRPr/>
          </a:p>
          <a:p>
            <a:pPr algn="l">
              <a:defRPr/>
            </a:pPr>
            <a:r>
              <a:rPr/>
              <a:t>| **Licensing Infrastructure** | API access management, usage tracking, billing for enterprise/developer customers |</a:t>
            </a:r>
            <a:endParaRPr/>
          </a:p>
          <a:p>
            <a:pPr algn="l">
              <a:defRPr/>
            </a:pPr>
            <a:r>
              <a:rPr/>
              <a:t>| **First Model Release** | Ship v0.1 of VIVIM-trained model (internal + limited external beta)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Training Data Quality Scoring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Factor | Weight | Description |</a:t>
            </a:r>
            <a:endParaRPr/>
          </a:p>
          <a:p>
            <a:pPr algn="l">
              <a:defRPr/>
            </a:pPr>
            <a:r>
              <a:rPr/>
              <a:t>|--------|--------|-------------|</a:t>
            </a:r>
            <a:endParaRPr/>
          </a:p>
          <a:p>
            <a:pPr algn="l">
              <a:defRPr/>
            </a:pPr>
            <a:r>
              <a:rPr/>
              <a:t>| **Uniqueness** | 25% | How different from existing training data |</a:t>
            </a:r>
            <a:endParaRPr/>
          </a:p>
          <a:p>
            <a:pPr algn="l">
              <a:defRPr/>
            </a:pPr>
            <a:r>
              <a:rPr/>
              <a:t>| **Depth** | 25% | Multi-turn reasoning, complexity, nuance |</a:t>
            </a:r>
            <a:endParaRPr/>
          </a:p>
          <a:p>
            <a:pPr algn="l">
              <a:defRPr/>
            </a:pPr>
            <a:r>
              <a:rPr/>
              <a:t>| **Domain Signal** | 20% | Expert-level domain knowledge (legal, medical, technical) |</a:t>
            </a:r>
            <a:endParaRPr/>
          </a:p>
          <a:p>
            <a:pPr algn="l">
              <a:defRPr/>
            </a:pPr>
            <a:r>
              <a:rPr/>
              <a:t>| **Coherence** | 15% | Well-structured, clear, high-quality writing |</a:t>
            </a:r>
            <a:endParaRPr/>
          </a:p>
          <a:p>
            <a:pPr algn="l">
              <a:defRPr/>
            </a:pPr>
            <a:r>
              <a:rPr/>
              <a:t>| **Engagement** | 15% | Social signals (if shared): remixes, likes, follows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Training data volume | &gt;100K high-quality ACUs |</a:t>
            </a:r>
            <a:endParaRPr/>
          </a:p>
          <a:p>
            <a:pPr algn="l">
              <a:defRPr/>
            </a:pPr>
            <a:r>
              <a:rPr/>
              <a:t>| Quality score distribution | &gt;60% score ≥0.7 |</a:t>
            </a:r>
            <a:endParaRPr/>
          </a:p>
          <a:p>
            <a:pPr algn="l">
              <a:defRPr/>
            </a:pPr>
            <a:r>
              <a:rPr/>
              <a:t>| Model improvement (eval benchmarks) | Measurable lift vs. base model |</a:t>
            </a:r>
            <a:endParaRPr/>
          </a:p>
          <a:p>
            <a:pPr algn="l">
              <a:defRPr/>
            </a:pPr>
            <a:r>
              <a:rPr/>
              <a:t>| Training pipeline uptime | 99% |</a:t>
            </a:r>
            <a:endParaRPr/>
          </a:p>
          <a:p>
            <a:pPr algn="l">
              <a:defRPr/>
            </a:pPr>
            <a:r>
              <a:rPr/>
              <a:t>| Time from data → trained model | &lt;7 days |</a:t>
            </a:r>
            <a:endParaRPr/>
          </a:p>
          <a:p>
            <a:pPr algn="l">
              <a:defRPr/>
            </a:pPr>
            <a:r>
              <a:rPr/>
              <a:t>| First licensing revenue | &gt;$0 (proof of concept)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M8 complete (opted-in data available)</a:t>
            </a:r>
            <a:endParaRPr/>
          </a:p>
          <a:p>
            <a:pPr algn="l">
              <a:defRPr/>
            </a:pPr>
            <a:r>
              <a:rPr/>
              <a:t>- Compute budget (~$50K+ for initial training runs)</a:t>
            </a:r>
            <a:endParaRPr/>
          </a:p>
          <a:p>
            <a:pPr algn="l">
              <a:defRPr/>
            </a:pPr>
            <a:r>
              <a:rPr/>
              <a:t>- ML team with fine-tuning experience</a:t>
            </a:r>
            <a:endParaRPr/>
          </a:p>
          <a:p>
            <a:pPr algn="l">
              <a:defRPr/>
            </a:pPr>
            <a:r>
              <a:rPr/>
              <a:t>- Business development for licensing conversations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Insufficient data volume | Incentivize early contributors; lower quality threshold for v1 |</a:t>
            </a:r>
            <a:endParaRPr/>
          </a:p>
          <a:p>
            <a:pPr algn="l">
              <a:defRPr/>
            </a:pPr>
            <a:r>
              <a:rPr/>
              <a:t>| Model quality issues | Extensive eval; start with narrow use cases |</a:t>
            </a:r>
            <a:endParaRPr/>
          </a:p>
          <a:p>
            <a:pPr algn="l">
              <a:defRPr/>
            </a:pPr>
            <a:r>
              <a:rPr/>
              <a:t>| Compute costs | Start small; optimize; negotiate cloud credits |</a:t>
            </a:r>
            <a:endParaRPr/>
          </a:p>
          <a:p>
            <a:pPr algn="l">
              <a:defRPr/>
            </a:pPr>
            <a:r>
              <a:rPr/>
              <a:t>| No licensing demand | Pre-sell before building; focus on unique data angle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First proof of revenue (even $1 validates the model)</a:t>
            </a:r>
            <a:endParaRPr/>
          </a:p>
          <a:p>
            <a:pPr algn="l">
              <a:defRPr/>
            </a:pPr>
            <a:r>
              <a:rPr/>
              <a:t>- Creates asset (trained models) with compounding value</a:t>
            </a:r>
            <a:endParaRPr/>
          </a:p>
          <a:p>
            <a:pPr algn="l">
              <a:defRPr/>
            </a:pPr>
            <a:r>
              <a:rPr/>
              <a:t>- Unlocks dividend calculation (revenue to distribute)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ML engineers (training, eval)</a:t>
            </a:r>
            <a:endParaRPr/>
          </a:p>
          <a:p>
            <a:pPr algn="l">
              <a:defRPr/>
            </a:pPr>
            <a:r>
              <a:rPr/>
              <a:t>- 1 MLOps engineer</a:t>
            </a:r>
            <a:endParaRPr/>
          </a:p>
          <a:p>
            <a:pPr algn="l">
              <a:defRPr/>
            </a:pPr>
            <a:r>
              <a:rPr/>
              <a:t>- Compute: ~$50K initial training budget</a:t>
            </a:r>
            <a:endParaRPr/>
          </a:p>
          <a:p>
            <a:pPr algn="l">
              <a:defRPr/>
            </a:pPr>
            <a:r>
              <a:rPr/>
              <a:t>- Business development: 1 hire or founder time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Training pipeline functional end-to-end</a:t>
            </a:r>
            <a:endParaRPr/>
          </a:p>
          <a:p>
            <a:pPr algn="l">
              <a:defRPr/>
            </a:pPr>
            <a:r>
              <a:rPr/>
              <a:t>✅ Quality scoring operational</a:t>
            </a:r>
            <a:endParaRPr/>
          </a:p>
          <a:p>
            <a:pPr algn="l">
              <a:defRPr/>
            </a:pPr>
            <a:r>
              <a:rPr/>
              <a:t>✅ First model trained and evaluated</a:t>
            </a:r>
            <a:endParaRPr/>
          </a:p>
          <a:p>
            <a:pPr algn="l">
              <a:defRPr/>
            </a:pPr>
            <a:r>
              <a:rPr/>
              <a:t>✅ Model outperforms base on target benchmarks</a:t>
            </a:r>
            <a:endParaRPr/>
          </a:p>
          <a:p>
            <a:pPr algn="l">
              <a:defRPr/>
            </a:pPr>
            <a:r>
              <a:rPr/>
              <a:t>✅ Licensing infrastructure ready</a:t>
            </a:r>
            <a:endParaRPr/>
          </a:p>
          <a:p>
            <a:pPr algn="l">
              <a:defRPr/>
            </a:pPr>
            <a:r>
              <a:rPr/>
              <a:t>✅ First external customer engaged (even pilot/beta)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10: DIVIDEND DISTRIBUTION</a:t>
            </a:r>
            <a:endParaRPr/>
          </a:p>
          <a:p>
            <a:pPr algn="l">
              <a:defRPr/>
            </a:pPr>
            <a:r>
              <a:rPr/>
              <a:t>## "Users Get Paid"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14–18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and execute the complete Data Dividend Protocol — from revenue collection through transparent calculation to actual payment distribution — proving the flywheel works by putting real money in users' hands.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**Revenue Tracking System** | Accurate tracking of all model licensing revenue by source |</a:t>
            </a:r>
            <a:endParaRPr/>
          </a:p>
          <a:p>
            <a:pPr algn="l">
              <a:defRPr/>
            </a:pPr>
            <a:r>
              <a:rPr/>
              <a:t>| **Contribution Accounting** | Calculate each user's share based on opted-in ACUs and quality scores |</a:t>
            </a:r>
            <a:endParaRPr/>
          </a:p>
          <a:p>
            <a:pPr algn="l">
              <a:defRPr/>
            </a:pPr>
            <a:r>
              <a:rPr/>
              <a:t>| **Dividend Formula Engine** | Transparent calculation: `payout = (user_contribution_share) × (revenue) × (0.70)` |</a:t>
            </a:r>
            <a:endParaRPr/>
          </a:p>
          <a:p>
            <a:pPr algn="l">
              <a:defRPr/>
            </a:pPr>
            <a:r>
              <a:rPr/>
              <a:t>| **Payout Ledger** | Immutable record of all dividend calculations and payments |</a:t>
            </a:r>
            <a:endParaRPr/>
          </a:p>
          <a:p>
            <a:pPr algn="l">
              <a:defRPr/>
            </a:pPr>
            <a:r>
              <a:rPr/>
              <a:t>| **Payment Infrastructure** | Integration with payment rails (Stripe, PayPal, crypto options) |</a:t>
            </a:r>
            <a:endParaRPr/>
          </a:p>
          <a:p>
            <a:pPr algn="l">
              <a:defRPr/>
            </a:pPr>
            <a:r>
              <a:rPr/>
              <a:t>| **Tax Documentation** | 1099 generation (US), tax guidance for international |</a:t>
            </a:r>
            <a:endParaRPr/>
          </a:p>
          <a:p>
            <a:pPr algn="l">
              <a:defRPr/>
            </a:pPr>
            <a:r>
              <a:rPr/>
              <a:t>| **User Dividend Dashboard** | Real-time view: your contribution, your share, your earnings, payout history |</a:t>
            </a:r>
            <a:endParaRPr/>
          </a:p>
          <a:p>
            <a:pPr algn="l">
              <a:defRPr/>
            </a:pPr>
            <a:r>
              <a:rPr/>
              <a:t>| **Payout Scheduling** | Monthly or quarterly distribution cycles |</a:t>
            </a:r>
            <a:endParaRPr/>
          </a:p>
          <a:p>
            <a:pPr algn="l">
              <a:defRPr/>
            </a:pPr>
            <a:r>
              <a:rPr/>
              <a:t>| **Communication Campaign** | Announce first dividend; testimonials; social proof |</a:t>
            </a:r>
            <a:endParaRPr/>
          </a:p>
          <a:p>
            <a:pPr algn="l">
              <a:defRPr/>
            </a:pPr>
            <a:r>
              <a:rPr/>
              <a:t>| **First Distribution Event** | Actually pay users — the flywheel proof moment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Dividend Calculation (Simplified)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Total Model Revenue (Month): $100,000</a:t>
            </a:r>
            <a:endParaRPr/>
          </a:p>
          <a:p>
            <a:pPr algn="l">
              <a:defRPr/>
            </a:pPr>
            <a:r>
              <a:rPr/>
              <a:t>Platform Share (30%):        $30,000</a:t>
            </a:r>
            <a:endParaRPr/>
          </a:p>
          <a:p>
            <a:pPr algn="l">
              <a:defRPr/>
            </a:pPr>
            <a:r>
              <a:rPr/>
              <a:t>User Dividend Pool (70%):    $70,000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User A Contribution Share:   2.5%</a:t>
            </a:r>
            <a:endParaRPr/>
          </a:p>
          <a:p>
            <a:pPr algn="l">
              <a:defRPr/>
            </a:pPr>
            <a:r>
              <a:rPr/>
              <a:t>User A Payout:               $70,000 × 0.025 = $1,750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User B Contribution Share:   0.1%</a:t>
            </a:r>
            <a:endParaRPr/>
          </a:p>
          <a:p>
            <a:pPr algn="l">
              <a:defRPr/>
            </a:pPr>
            <a:r>
              <a:rPr/>
              <a:t>User B Payout:               $70,000 × 0.001 = $70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Dividend Dashboard (User View)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┌─────────────────────────────────────────────────────────────┐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│                    YOUR DIVIDEND DASHBOARD                  │</a:t>
            </a:r>
            <a:endParaRPr/>
          </a:p>
          <a:p>
            <a:pPr algn="l">
              <a:defRPr/>
            </a:pPr>
            <a:r>
              <a:rPr/>
              <a:t>├─────────────────────────────────────────────────────────────┤</a:t>
            </a:r>
            <a:endParaRPr/>
          </a:p>
          <a:p>
            <a:pPr algn="l">
              <a:defRPr/>
            </a:pPr>
            <a:r>
              <a:rPr/>
              <a:t>│  Total ACUs Contributed:          247                       │</a:t>
            </a:r>
            <a:endParaRPr/>
          </a:p>
          <a:p>
            <a:pPr algn="l">
              <a:defRPr/>
            </a:pPr>
            <a:r>
              <a:rPr/>
              <a:t>│  Average Quality Score:           0.78                      │</a:t>
            </a:r>
            <a:endParaRPr/>
          </a:p>
          <a:p>
            <a:pPr algn="l">
              <a:defRPr/>
            </a:pPr>
            <a:r>
              <a:rPr/>
              <a:t>│  Your Contribution Share:         0.34%        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─────────────────────────────────────────────────────────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This Month's Revenue Pool:       $70,000                   │</a:t>
            </a:r>
            <a:endParaRPr/>
          </a:p>
          <a:p>
            <a:pPr algn="l">
              <a:defRPr/>
            </a:pPr>
            <a:r>
              <a:rPr/>
              <a:t>│  Your Estimated Payout:           $238.00      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─────────────────────────────────────────────────────────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Lifetime Earnings:               $238.00                   │</a:t>
            </a:r>
            <a:endParaRPr/>
          </a:p>
          <a:p>
            <a:pPr algn="l">
              <a:defRPr/>
            </a:pPr>
            <a:r>
              <a:rPr/>
              <a:t>│  Pending Payout:                  $238.00                   │</a:t>
            </a:r>
            <a:endParaRPr/>
          </a:p>
          <a:p>
            <a:pPr algn="l">
              <a:defRPr/>
            </a:pPr>
            <a:r>
              <a:rPr/>
              <a:t>│  Next Payout Date:                March 1, 2027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[View Contribution History]  [View Payout History]         │</a:t>
            </a:r>
            <a:endParaRPr/>
          </a:p>
          <a:p>
            <a:pPr algn="l">
              <a:defRPr/>
            </a:pPr>
            <a:r>
              <a:rPr/>
              <a:t>│  [Update Payment Method]      [Tax Documents]               │</a:t>
            </a:r>
            <a:endParaRPr/>
          </a:p>
          <a:p>
            <a:pPr algn="l">
              <a:defRPr/>
            </a:pPr>
            <a:r>
              <a:rPr/>
              <a:t>└─────────────────────────────────────────────────────────────┘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First distribution event | Complete by Month 18 |</a:t>
            </a:r>
            <a:endParaRPr/>
          </a:p>
          <a:p>
            <a:pPr algn="l">
              <a:defRPr/>
            </a:pPr>
            <a:r>
              <a:rPr/>
              <a:t>| Total distributed (first payout) | &gt;$50,000 |</a:t>
            </a:r>
            <a:endParaRPr/>
          </a:p>
          <a:p>
            <a:pPr algn="l">
              <a:defRPr/>
            </a:pPr>
            <a:r>
              <a:rPr/>
              <a:t>| Number of users paid | &gt;500 |</a:t>
            </a:r>
            <a:endParaRPr/>
          </a:p>
          <a:p>
            <a:pPr algn="l">
              <a:defRPr/>
            </a:pPr>
            <a:r>
              <a:rPr/>
              <a:t>| Average payout per contributor | &gt;$50 |</a:t>
            </a:r>
            <a:endParaRPr/>
          </a:p>
          <a:p>
            <a:pPr algn="l">
              <a:defRPr/>
            </a:pPr>
            <a:r>
              <a:rPr/>
              <a:t>| Payout success rate | &gt;99% |</a:t>
            </a:r>
            <a:endParaRPr/>
          </a:p>
          <a:p>
            <a:pPr algn="l">
              <a:defRPr/>
            </a:pPr>
            <a:r>
              <a:rPr/>
              <a:t>| User satisfaction (post-payout survey) | &gt;4.5/5 |</a:t>
            </a:r>
            <a:endParaRPr/>
          </a:p>
          <a:p>
            <a:pPr algn="l">
              <a:defRPr/>
            </a:pPr>
            <a:r>
              <a:rPr/>
              <a:t>| PR/social pickup | Major tech media coverage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M9 complete (revenue flowing from model licensing)</a:t>
            </a:r>
            <a:endParaRPr/>
          </a:p>
          <a:p>
            <a:pPr algn="l">
              <a:defRPr/>
            </a:pPr>
            <a:r>
              <a:rPr/>
              <a:t>- M8 complete (contribution tracking in place)</a:t>
            </a:r>
            <a:endParaRPr/>
          </a:p>
          <a:p>
            <a:pPr algn="l">
              <a:defRPr/>
            </a:pPr>
            <a:r>
              <a:rPr/>
              <a:t>- Payment provider integrations</a:t>
            </a:r>
            <a:endParaRPr/>
          </a:p>
          <a:p>
            <a:pPr algn="l">
              <a:defRPr/>
            </a:pPr>
            <a:r>
              <a:rPr/>
              <a:t>- Legal/tax compliance review</a:t>
            </a:r>
            <a:endParaRPr/>
          </a:p>
          <a:p>
            <a:pPr algn="l">
              <a:defRPr/>
            </a:pPr>
            <a:r>
              <a:rPr/>
              <a:t>- Communications/marketing prep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revenue = low payouts | Set expectations; emphasize long-term compounding |</a:t>
            </a:r>
            <a:endParaRPr/>
          </a:p>
          <a:p>
            <a:pPr algn="l">
              <a:defRPr/>
            </a:pPr>
            <a:r>
              <a:rPr/>
              <a:t>| Payment failures | Multiple payment options; retry logic; support |</a:t>
            </a:r>
            <a:endParaRPr/>
          </a:p>
          <a:p>
            <a:pPr algn="l">
              <a:defRPr/>
            </a:pPr>
            <a:r>
              <a:rPr/>
              <a:t>| Tax complexity | Partner with tax provider; clear documentation |</a:t>
            </a:r>
            <a:endParaRPr/>
          </a:p>
          <a:p>
            <a:pPr algn="l">
              <a:defRPr/>
            </a:pPr>
            <a:r>
              <a:rPr/>
              <a:t>| User disputes | Transparent formula; audit trail; support escalation |</a:t>
            </a:r>
            <a:endParaRPr/>
          </a:p>
          <a:p>
            <a:pPr algn="l">
              <a:defRPr/>
            </a:pPr>
            <a:r>
              <a:rPr/>
              <a:t>| Securities law concerns | Legal review; "profit share from model revenue, not equity"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**THE PROOF MOMENT** — everything hinges on this working</a:t>
            </a:r>
            <a:endParaRPr/>
          </a:p>
          <a:p>
            <a:pPr algn="l">
              <a:defRPr/>
            </a:pPr>
            <a:r>
              <a:rPr/>
              <a:t>- Creates massive social proof and virality</a:t>
            </a:r>
            <a:endParaRPr/>
          </a:p>
          <a:p>
            <a:pPr algn="l">
              <a:defRPr/>
            </a:pPr>
            <a:r>
              <a:rPr/>
              <a:t>- Validates entire business model</a:t>
            </a:r>
            <a:endParaRPr/>
          </a:p>
          <a:p>
            <a:pPr algn="l">
              <a:defRPr/>
            </a:pPr>
            <a:r>
              <a:rPr/>
              <a:t>- Triggers flywheel acceleration (users recruit users)</a:t>
            </a:r>
            <a:endParaRPr/>
          </a:p>
          <a:p>
            <a:pPr algn="l">
              <a:defRPr/>
            </a:pPr>
            <a:r>
              <a:rPr/>
              <a:t>- Differentiates permanently from all competitors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- 1–2 backend engineers</a:t>
            </a:r>
            <a:endParaRPr/>
          </a:p>
          <a:p>
            <a:pPr algn="l">
              <a:defRPr/>
            </a:pPr>
            <a:r>
              <a:rPr/>
              <a:t>- 1 finance/ops hire</a:t>
            </a:r>
            <a:endParaRPr/>
          </a:p>
          <a:p>
            <a:pPr algn="l">
              <a:defRPr/>
            </a:pPr>
            <a:r>
              <a:rPr/>
              <a:t>- Legal counsel: 30 hours</a:t>
            </a:r>
            <a:endParaRPr/>
          </a:p>
          <a:p>
            <a:pPr algn="l">
              <a:defRPr/>
            </a:pPr>
            <a:r>
              <a:rPr/>
              <a:t>- Tax/compliance consultant: 20 hours</a:t>
            </a:r>
            <a:endParaRPr/>
          </a:p>
          <a:p>
            <a:pPr algn="l">
              <a:defRPr/>
            </a:pPr>
            <a:r>
              <a:rPr/>
              <a:t>- Payment provider integration costs</a:t>
            </a:r>
            <a:endParaRPr/>
          </a:p>
          <a:p>
            <a:pPr algn="l">
              <a:defRPr/>
            </a:pPr>
            <a:r>
              <a:rPr/>
              <a:t>- Marketing/comms: $20K first distribution campaign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Revenue accurately tracked by source</a:t>
            </a:r>
            <a:endParaRPr/>
          </a:p>
          <a:p>
            <a:pPr algn="l">
              <a:defRPr/>
            </a:pPr>
            <a:r>
              <a:rPr/>
              <a:t>✅ Contribution shares calculated and auditable</a:t>
            </a:r>
            <a:endParaRPr/>
          </a:p>
          <a:p>
            <a:pPr algn="l">
              <a:defRPr/>
            </a:pPr>
            <a:r>
              <a:rPr/>
              <a:t>✅ Dividend formula transparent and published</a:t>
            </a:r>
            <a:endParaRPr/>
          </a:p>
          <a:p>
            <a:pPr algn="l">
              <a:defRPr/>
            </a:pPr>
            <a:r>
              <a:rPr/>
              <a:t>✅ Payment infrastructure functional</a:t>
            </a:r>
            <a:endParaRPr/>
          </a:p>
          <a:p>
            <a:pPr algn="l">
              <a:defRPr/>
            </a:pPr>
            <a:r>
              <a:rPr/>
              <a:t>✅ Tax documentation ready</a:t>
            </a:r>
            <a:endParaRPr/>
          </a:p>
          <a:p>
            <a:pPr algn="l">
              <a:defRPr/>
            </a:pPr>
            <a:r>
              <a:rPr/>
              <a:t>✅ **First distribution completed — users receive real payments**</a:t>
            </a:r>
            <a:endParaRPr/>
          </a:p>
          <a:p>
            <a:pPr algn="l">
              <a:defRPr/>
            </a:pPr>
            <a:r>
              <a:rPr/>
              <a:t>✅ Post-distribution survey: &gt;4.5/5 satisfaction</a:t>
            </a:r>
            <a:endParaRPr/>
          </a:p>
          <a:p>
            <a:pPr algn="l">
              <a:defRPr/>
            </a:pPr>
            <a:r>
              <a:rPr/>
              <a:t>✅ Media coverage achieved</a:t>
            </a:r>
            <a:endParaRPr/>
          </a:p>
          <a:p>
            <a:pPr algn="l">
              <a:defRPr/>
            </a:pPr>
            <a:r>
              <a:rPr/>
              <a:t>✅ Opt-in rate increases post-distribution (flywheel evidence)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# | Milestone | Duration | Cumulative | Core Deliverable |</a:t>
            </a:r>
            <a:endParaRPr/>
          </a:p>
          <a:p>
            <a:pPr algn="l">
              <a:defRPr/>
            </a:pPr>
            <a:r>
              <a:rPr/>
              <a:t>|---|-----------|----------|------------|------------------|</a:t>
            </a:r>
            <a:endParaRPr/>
          </a:p>
          <a:p>
            <a:pPr algn="l">
              <a:defRPr/>
            </a:pPr>
            <a:r>
              <a:rPr/>
              <a:t>| **M1** | Core Infrastructure | 2 months | Month 2 | Auth, DB, security, CI/CD |</a:t>
            </a:r>
            <a:endParaRPr/>
          </a:p>
          <a:p>
            <a:pPr algn="l">
              <a:defRPr/>
            </a:pPr>
            <a:r>
              <a:rPr/>
              <a:t>| **M2** | Universal Mux Layer | 2 months | Month 4 | BYOK, 8+ providers, unified chat |</a:t>
            </a:r>
            <a:endParaRPr/>
          </a:p>
          <a:p>
            <a:pPr algn="l">
              <a:defRPr/>
            </a:pPr>
            <a:r>
              <a:rPr/>
              <a:t>| **M3** | Atomic Chat Units | 2 months | Month 5 | Ownership primitive, provenance |</a:t>
            </a:r>
            <a:endParaRPr/>
          </a:p>
          <a:p>
            <a:pPr algn="l">
              <a:defRPr/>
            </a:pPr>
            <a:r>
              <a:rPr/>
              <a:t>| **M4** | Sovereign Storage | 2 months | Month 6 | Encryption, export, deletion |</a:t>
            </a:r>
            <a:endParaRPr/>
          </a:p>
          <a:p>
            <a:pPr algn="l">
              <a:defRPr/>
            </a:pPr>
            <a:r>
              <a:rPr/>
              <a:t>| **M5** | Compose Engine | 2 months | Month 7 | Fork, mux, remux |</a:t>
            </a:r>
            <a:endParaRPr/>
          </a:p>
          <a:p>
            <a:pPr algn="l">
              <a:defRPr/>
            </a:pPr>
            <a:r>
              <a:rPr/>
              <a:t>| **M6** | Context Engine | 3 months | Month 9 | Second brain, RAG, entity graph |</a:t>
            </a:r>
            <a:endParaRPr/>
          </a:p>
          <a:p>
            <a:pPr algn="l">
              <a:defRPr/>
            </a:pPr>
            <a:r>
              <a:rPr/>
              <a:t>| **M7** | Social Layer | 3 months | Month 11 | Share, follow, remix, discovery |</a:t>
            </a:r>
            <a:endParaRPr/>
          </a:p>
          <a:p>
            <a:pPr algn="l">
              <a:defRPr/>
            </a:pPr>
            <a:r>
              <a:rPr/>
              <a:t>| **M8** | Consent System | 2 months | Month 12 | Opt-in, PII detection, revocation |</a:t>
            </a:r>
            <a:endParaRPr/>
          </a:p>
          <a:p>
            <a:pPr algn="l">
              <a:defRPr/>
            </a:pPr>
            <a:r>
              <a:rPr/>
              <a:t>| **M9** | Training Pipeline | 3 months | Month 14 | Data → model → licensing |</a:t>
            </a:r>
            <a:endParaRPr/>
          </a:p>
          <a:p>
            <a:pPr algn="l">
              <a:defRPr/>
            </a:pPr>
            <a:r>
              <a:rPr/>
              <a:t>| **M10** | Dividend Distribution | 4 months | Month 18 | **Users get paid**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CRITICAL PATH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M1 ──→ M2 ──→ M3 ──→ M4</a:t>
            </a:r>
            <a:endParaRPr/>
          </a:p>
          <a:p>
            <a:pPr algn="l">
              <a:defRPr/>
            </a:pPr>
            <a:r>
              <a:rPr/>
              <a:t>              │</a:t>
            </a:r>
            <a:endParaRPr/>
          </a:p>
          <a:p>
            <a:pPr algn="l">
              <a:defRPr/>
            </a:pPr>
            <a:r>
              <a:rPr/>
              <a:t>              ▼</a:t>
            </a:r>
            <a:endParaRPr/>
          </a:p>
          <a:p>
            <a:pPr algn="l">
              <a:defRPr/>
            </a:pPr>
            <a:r>
              <a:rPr/>
              <a:t>             M5 ──→ M6 ──→ M7</a:t>
            </a:r>
            <a:endParaRPr/>
          </a:p>
          <a:p>
            <a:pPr algn="l">
              <a:defRPr/>
            </a:pPr>
            <a:r>
              <a:rPr/>
              <a:t>                          │</a:t>
            </a:r>
            <a:endParaRPr/>
          </a:p>
          <a:p>
            <a:pPr algn="l">
              <a:defRPr/>
            </a:pPr>
            <a:r>
              <a:rPr/>
              <a:t>                          ▼</a:t>
            </a:r>
            <a:endParaRPr/>
          </a:p>
          <a:p>
            <a:pPr algn="l">
              <a:defRPr/>
            </a:pPr>
            <a:r>
              <a:rPr/>
              <a:t>                    M8 ──→ M9 ──→ M10</a:t>
            </a:r>
            <a:endParaRPr/>
          </a:p>
          <a:p>
            <a:pPr algn="l">
              <a:defRPr/>
            </a:pPr>
            <a:r>
              <a:rPr/>
              <a:t>      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   💰 FIRST DIVIDEND 💰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KEY DEPENDENCIES VISUALIZATION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M1: CORE INFRA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 M2: MUX LAYER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┌──────────────┼──────────────┐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▼              ▼              ▼</a:t>
            </a:r>
            <a:endParaRPr/>
          </a:p>
          <a:p>
            <a:pPr algn="l">
              <a:defRPr/>
            </a:pPr>
            <a:r>
              <a:rPr/>
              <a:t>       ┌────────────┐ ┌────────────┐ ┌────────────┐</a:t>
            </a:r>
            <a:endParaRPr/>
          </a:p>
          <a:p>
            <a:pPr algn="l">
              <a:defRPr/>
            </a:pPr>
            <a:r>
              <a:rPr/>
              <a:t>       │ M3: ACUs   │ │ M4: STORAGE│ │ M5: COMPOSE│</a:t>
            </a:r>
            <a:endParaRPr/>
          </a:p>
          <a:p>
            <a:pPr algn="l">
              <a:defRPr/>
            </a:pPr>
            <a:r>
              <a:rPr/>
              <a:t>       └─────┬──────┘ └─────┬──────┘ └─────┬──────┘</a:t>
            </a:r>
            <a:endParaRPr/>
          </a:p>
          <a:p>
            <a:pPr algn="l">
              <a:defRPr/>
            </a:pPr>
            <a:r>
              <a:rPr/>
              <a:t>             │              │              │</a:t>
            </a:r>
            <a:endParaRPr/>
          </a:p>
          <a:p>
            <a:pPr algn="l">
              <a:defRPr/>
            </a:pPr>
            <a:r>
              <a:rPr/>
              <a:t>             └──────────────┼──────────────┘</a:t>
            </a:r>
            <a:endParaRPr/>
          </a:p>
          <a:p>
            <a:pPr algn="l">
              <a:defRPr/>
            </a:pPr>
            <a:r>
              <a:rPr/>
              <a:t>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M6: CONTEXT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M7: SOCIAL 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M8: CONSENT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M9: TRAINING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M10: DIVIDEND   │</a:t>
            </a:r>
            <a:endParaRPr/>
          </a:p>
          <a:p>
            <a:pPr algn="l">
              <a:defRPr/>
            </a:pPr>
            <a:r>
              <a:rPr/>
              <a:t>                    │    💰 PAYOUT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RESOURCE REQUIREMENTS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Phase | Engineering | ML | Design | Legal | Other |</a:t>
            </a:r>
            <a:endParaRPr/>
          </a:p>
          <a:p>
            <a:pPr algn="l">
              <a:defRPr/>
            </a:pPr>
            <a:r>
              <a:rPr/>
              <a:t>|-------|-------------|-----|--------|-------|-------|</a:t>
            </a:r>
            <a:endParaRPr/>
          </a:p>
          <a:p>
            <a:pPr algn="l">
              <a:defRPr/>
            </a:pPr>
            <a:r>
              <a:rPr/>
              <a:t>| M1–M2 | 4–5 | 0 | 1 | 10 hrs | — |</a:t>
            </a:r>
            <a:endParaRPr/>
          </a:p>
          <a:p>
            <a:pPr algn="l">
              <a:defRPr/>
            </a:pPr>
            <a:r>
              <a:rPr/>
              <a:t>| M3–M5 | 4 | 0 | 2 | 25 hrs | — |</a:t>
            </a:r>
            <a:endParaRPr/>
          </a:p>
          <a:p>
            <a:pPr algn="l">
              <a:defRPr/>
            </a:pPr>
            <a:r>
              <a:rPr/>
              <a:t>| M6 | 3 | 2–3 | 1 | 0 | — |</a:t>
            </a:r>
            <a:endParaRPr/>
          </a:p>
          <a:p>
            <a:pPr algn="l">
              <a:defRPr/>
            </a:pPr>
            <a:r>
              <a:rPr/>
              <a:t>| M7 | 4 | 0 | 2 | 10 hrs | Community 1 |</a:t>
            </a:r>
            <a:endParaRPr/>
          </a:p>
          <a:p>
            <a:pPr algn="l">
              <a:defRPr/>
            </a:pPr>
            <a:r>
              <a:rPr/>
              <a:t>| M8 | 3 | 1 | 1 | 60 hrs | Compliance 20 hrs |</a:t>
            </a:r>
            <a:endParaRPr/>
          </a:p>
          <a:p>
            <a:pPr algn="l">
              <a:defRPr/>
            </a:pPr>
            <a:r>
              <a:rPr/>
              <a:t>| M9 | 3 | 3 | 0 | 10 hrs | BD 1 |</a:t>
            </a:r>
            <a:endParaRPr/>
          </a:p>
          <a:p>
            <a:pPr algn="l">
              <a:defRPr/>
            </a:pPr>
            <a:r>
              <a:rPr/>
              <a:t>| M10 | 2 | 0 | 1 | 30 hrs | Finance 1, Marketing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**Total Team at Peak:** ~12–15 people</a:t>
            </a:r>
            <a:endParaRPr/>
          </a:p>
          <a:p>
            <a:pPr algn="l">
              <a:defRPr/>
            </a:pPr>
            <a:r>
              <a:rPr/>
              <a:t>**Total Legal Hours:** ~145 hours</a:t>
            </a:r>
            <a:endParaRPr/>
          </a:p>
          <a:p>
            <a:pPr algn="l">
              <a:defRPr/>
            </a:pPr>
            <a:r>
              <a:rPr/>
              <a:t>**Total Timeline:** 18 months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SUCCESS STATE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At the completion of Milestone 10: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✅ Users can chat with 8+ AI providers through one interface</a:t>
            </a:r>
            <a:endParaRPr/>
          </a:p>
          <a:p>
            <a:pPr algn="l">
              <a:defRPr/>
            </a:pPr>
            <a:r>
              <a:rPr/>
              <a:t>✅ Every conversation is owned as an Atomic Chat Unit</a:t>
            </a:r>
            <a:endParaRPr/>
          </a:p>
          <a:p>
            <a:pPr algn="l">
              <a:defRPr/>
            </a:pPr>
            <a:r>
              <a:rPr/>
              <a:t>✅ Data is encrypted and sovereign (export, delete, control)</a:t>
            </a:r>
            <a:endParaRPr/>
          </a:p>
          <a:p>
            <a:pPr algn="l">
              <a:defRPr/>
            </a:pPr>
            <a:r>
              <a:rPr/>
              <a:t>✅ Users can fork, mux, and remux across models</a:t>
            </a:r>
            <a:endParaRPr/>
          </a:p>
          <a:p>
            <a:pPr algn="l">
              <a:defRPr/>
            </a:pPr>
            <a:r>
              <a:rPr/>
              <a:t>✅ Context engine makes every conversation smarter</a:t>
            </a:r>
            <a:endParaRPr/>
          </a:p>
          <a:p>
            <a:pPr algn="l">
              <a:defRPr/>
            </a:pPr>
            <a:r>
              <a:rPr/>
              <a:t>✅ Social layer enables sharing, following, remixing</a:t>
            </a:r>
            <a:endParaRPr/>
          </a:p>
          <a:p>
            <a:pPr algn="l">
              <a:defRPr/>
            </a:pPr>
            <a:r>
              <a:rPr/>
              <a:t>✅ Consent system enables granular opt-in with full transparency</a:t>
            </a:r>
            <a:endParaRPr/>
          </a:p>
          <a:p>
            <a:pPr algn="l">
              <a:defRPr/>
            </a:pPr>
            <a:r>
              <a:rPr/>
              <a:t>✅ Training pipeline produces revenue-generating models</a:t>
            </a:r>
            <a:endParaRPr/>
          </a:p>
          <a:p>
            <a:pPr algn="l">
              <a:defRPr/>
            </a:pPr>
            <a:r>
              <a:rPr/>
              <a:t>✅ **Users have received real dividend payments**</a:t>
            </a:r>
            <a:endParaRPr/>
          </a:p>
          <a:p>
            <a:pPr algn="l">
              <a:defRPr/>
            </a:pPr>
            <a:r>
              <a:rPr/>
              <a:t>✅ **The flywheel is spinning**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**Ready to build.**</a:t>
            </a:r>
            <a:endParaRPr/>
          </a:p>
          <a:p>
            <a:pPr algn="l">
              <a:defRPr/>
            </a:pPr>
            <a:endParaRPr/>
          </a:p>
        </p:txBody>
      </p:sp>
      <p:sp>
        <p:nvSpPr>
          <p:cNvPr id="1759861643" name=""/>
          <p:cNvSpPr txBox="1"/>
          <p:nvPr/>
        </p:nvSpPr>
        <p:spPr bwMode="auto">
          <a:xfrm rot="0" flipH="0" flipV="0">
            <a:off x="5678436" y="3276599"/>
            <a:ext cx="835127" cy="304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ED1F52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895532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Navigation</a:t>
            </a:r>
            <a:endParaRPr lang="en-US" sz="2400"/>
          </a:p>
        </p:txBody>
      </p:sp>
      <p:sp>
        <p:nvSpPr>
          <p:cNvPr id="116014721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12 icons</a:t>
            </a:r>
            <a:endParaRPr lang="en-US" sz="1200"/>
          </a:p>
        </p:txBody>
      </p:sp>
      <p:pic>
        <p:nvPicPr>
          <p:cNvPr id="583157374" name="Image 0" descr="data:image/png;base64,iVBORw0KGgoAAAANSUhEUgAAAEAAAABACAYAAACqaXHeAAAD7ElEQVR4AeyYy08TURTGzxmQlTFAm2hEZnSj4tZgorhzC4FWiQnyMG7ds9KV/h8oRY0htBbYuhNNlDU+NjotNZr0QYwrKHO8p9Go7Ux7287cmaYz4YOZey/33O93zjw16PItBNDlBQBhBYQV0OUEwlOgywsgvAiGp4Bfp0B+OD6a12MrrD196qJf6/ClAoTpBdTgLSLeYh2itl0ajk36AUE5gIp5xEfVZi2Epeo2FcdKAQjz8yLjNeYrRhEHfp6ePlHZV/hLGYCSHp8T5h87eiPaOfpl9Ztjv0cdSgAU9alZUeLLzh5ojxBuOPe711M9k+cAikZ8hkCrl/kSkDUWNVPvqxen4thTABXzBAlAhwcuohKAdTWSSe+AT5tnAArG1HWqbz7vt3lm7gkANg+kPa+T+fyRQxjzM/NsnuU6gH/M93CAGhFVzB/LpT7V9PnQ4CqARuYJ6DtnPijmmbdrAGTM90L5cpDMuwZA1ny/ufGZgwZJbVdAJ5vnRLQFoJF5IMhx2Qcx82ye1TKAoj458ftW53C1hxyW968E2XzLANi8eLxNivt8XfODXzczHCTIaroC/prHXgdjJme+E8zz+psCUNRjCZH5NKCjeZ7ToCN9ZsGIk2rljdiHvBG/x4uQlTSAvD61SIizwjzKTq56HAKeQ4AHBT02LRtbGgCidtdxUvHWAyzHAao78NqfiI3+SgMgIqdzHgAFdxZ03iYNAC3rSV17XAFUd4TCTnopG0waQGQ3vYhEK6LU7W1yBYhCkA3sxTjxsvVRLO5+JJNalZ1fGgBPOJhJzSFYkwJCmY8dZOLBvhExk6ha4rPa+aiZfOiwLtvmpgDwDIOZ9IaAEK8DwaDevtfFk+M6jw+6mgbAhhpCQBjqFAgtAfgfAhzycY06BELLANgwVwKgdVO89dWFsGdMnOHxQVRbANhQxHyx1ghCGXrfBBVC2wBkICDg8aBCcAVAMxB+DMXO8vigyDUAbKjR6cCVcNADW0GC4CqAKggWH9cIMRokCK4DYMNcCeLJeE7cHQIPwRMADGHQTD6VgVDQJy/weL/kGQA2JAMBQHvlJgSO24w8BcALYQgiyG3etxXiAKC2JT5njdj2e9wo1uZxBDH9QCaZ0Ajmxa7DD/YjwJpDp6fNSgCwA4Ygviot8L69cCR/anzIvs+7VmUA2EI0k1oGi+7wfo2IStHdzVxNu8cNSgGwl0g2tWQHQSN0vk7wP3ok5QDYB0MgCy4B0DPxKTHRY5VHB7LJde5TLV8AsMloNvkuYqZmopnkfH92fZvb/JBvAPwwaxczBGBHpZvawgropmzbeQ0rwI5KN7WFFdDp2W53/b8AAAD//5lLy5AAAAAGSURBVAMA3bz2kBzx2CE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803542362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ArrowBack</a:t>
            </a:r>
            <a:endParaRPr lang="en-US" sz="700"/>
          </a:p>
        </p:txBody>
      </p:sp>
      <p:pic>
        <p:nvPicPr>
          <p:cNvPr id="2028632572" name="Image 1" descr="data:image/png;base64,iVBORw0KGgoAAAANSUhEUgAAAEAAAABACAYAAACqaXHeAAADzElEQVR4AeyYz2sTQRTH39ukPZY2CSgt3SiIilep4I+bV0t+iAj2190/QBD0pP+H2lZExKSxXj1pFbRn8cdBs7VFIUmL3tpkn/NSAmF3tt20uztTskPe7s4bduZ9P/NmsowBfV5iAH2eABBnQJwBfU4gXgJ9ngDxJhgvAVVLoDZenKiZhUW2LTN/XlUcSjKgli0U0YCPiDjF1kJjVYCYVQFBCQAEeOQUK0A8UQEhcgD10dw4AA6BpDCETbM4I2kKzRU5gPRGZY0IvnspshHmG2Z+2qs9aH/kAFgAQisPQFv8LDNCY6GRLUzJ2g7rc76vBEDaqnwGsi8D0aYzoE6dCOfr2fz1Tj2suxIALKYNAewrnhBQfKSR8TxsCMoAgCg+ICQgZAhKAQgG0AWhxnWXIYQKQTkAEIUhDLSA94TIIWgBQDCAofXyNxUQtAHQDYGA/nDdZbi7HBpmbhICKloBYE2cCUloXtwLAoFRCgqCdgAYwnB1+cfeEDAZFAQtAUQJQVsA3RCAYJ3rLsPDZ4LWAFgwLwdsbl8KC4L2ABhCauO1FRaEngDUssV74jTnSz1bpKiNBgargDDGQKS2uxwqdbPwWNru4fQNQHR8Q5zkPEDAMx59qXeLExVAnKuZ+Tt+g/ENAACvwhEpYpJud0Ld794DgP26irCdSJynCPMaksQXo1ebw98DAHrjeFdNlXWjGBr5Iu6SHyEsStxSl28Aaav8Qox9X3yifpX2FJWzrbt9cY9IREi0mLHKd92Nco9vAPx6plp6mKmWz6arJYzacGc76/ktwMERNRHsXMoq93Sq3BMAHkeFNUavmZQcfA9ef4O74ospq7Lca3zaA9jKTp4MSzzD0hoAi2/RwNswZp7Fs2kLgMU3IfkhTPHaAuiIR8BjHKTLCFpiwzvQmnf2pV0G/B0rnOaZ30s8oH3zIBueUzzXtQLA4ncSsLKf+HR16SUHH4RpA6AjHhAzUmEi7XnmgxTP42gBoG7mzvHMRy1eCwAsHsB4p0K8cgBd4kc4GJeFlPbd4yhbAmGJ7xbn51kJgLZ4NFZE2stnXkSOSHNBb3iiW9dPCQCCRAUAh8GjINB0qlp+6tEcqDtyAJvH8yfEWcYpLxVI9kxU4jmGyAGM/F76KQ5V/vHgTmuLt5Z8n+Y43z9IPXIA7SBbONe+d10MgtlUxOJ5eCUAMr9KZbLhgjjZfEYECwm7OTFilRY4oKhNCQAWmVkrfUpXy7cyVml2eO3VKvtUmDIAKsTKxowByKj0ky/OgH6abZnWOANkVPrJF2fAUZ/tw8b/HwAA//8h9lkaAAAABklEQVQDAK+V9ZDBdp6a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9723755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ArrowForward</a:t>
            </a:r>
            <a:endParaRPr lang="en-US" sz="700"/>
          </a:p>
        </p:txBody>
      </p:sp>
      <p:pic>
        <p:nvPicPr>
          <p:cNvPr id="1377326105" name="Image 2" descr="data:image/png;base64,iVBORw0KGgoAAAANSUhEUgAAAEAAAABACAYAAACqaXHeAAAH/ElEQVR4AexbCYgcRRT9v3sS3Y3HZmaiMdmdjgfEiNGIeCCCB2QNQjY7oyuKKAqSaFBBNAhGDcZb4oEQjQZEQVAJzsRkFQ0eq0FEFMEzKqiZ2SQe2Z6J15pku/v7a5KB3Z7fM9293UNWM3RtV73/6/9fr6urq6p7Nfif/w4S0MoOUJmZu8Dsyt07ZOSeMo3sS2Ym92Y1cX5IYV29Kyud2fNaGVPsPeD3zp4TzEz2EU4lJwHvggZ3IsANAHg5IFxUTZyvYpp2l6PjgGnkikOZ7EO7MrnjIOZfbAT8dVTP0WYmt8bS9C2AuIxTV4C2ZBDxdhvoO+4Zq/+c3jctQN1AqrEQMGRkl+9uS2wFhCWAmAgU0Whlrss9Y+meydZW08jdOloUVT5SAghOnzSUya5HwPsQ4NCoguTe0M62Vpk8VigfnI/siIyA3zv7kmbG+JCDXRRZdHWG8PKyYWyuzOrtqBOFBCIhgDr72izdehcRzvARx8dAtJLTYiRaqBKQswQYI4JPfNQ/yyF8T/n0odtUJRICTM1+BQBPhQY/BHqA74kZqWL+7FSpsILT2mSp0K9SqrT+WS6vSJfyZzqONRMcWtXAFItwXlm3XuTMuI9xE1A2svfzlV/oFQkBDWh7YVayWFg+pZj/2Uuvhk8b3LAjNVhYphMcz71icw2vP2OOH6331OPBkHERUDEuOY0A7/B2SS+nipX5U3/OF711ZElHKf9jslS5kElYJ2swinh3uSt7MudCH+MiwAbnMU/PRGtTxcIVCAOWp04TgarLt8ZlAPSclyohPOol84OHJoC733wEPF9ywt3+fb63r5dkYbBkscKDJHwo1kXs3mVkLxRlPsDQBHDXv1GyT0TDk0esSxHAkeRhMNUTDkXoY2L3SPUtwJsk3A8WigA1GeGBb4HoAPHBI3ZsHBJl4wDVAIoED4gmiLpVTKLMBbqLoQjY1ZW5mA1N5uQ+RlLD+hNuMKpy8p+EGnP2uu0hYnvFMLrduJ9yKAIcDcTZHnf/N3Dnur/8OA6jo2yzj01SXZ5E9Uh4MywUAXz/z5MMawQvS3iUmAbEky7BIsIpAtoUCkUAD3ApyTIH52cqK1X1jTmW/qmkzD0gLeHNsFAEsDORgJF/nN+aORyvfDI6OyUbCCTGJOmOxkIRgAhTRhup5acNbfizlo/rfMT2ginaRpwq4k3AwATsTPccLtukXTIeB0p/SFa9Y5O092GBCWifkjhsX1XXX8LYRn+XJ14egOirTQO1ceJWb1gOTIBlo0gAz8nFoBp6DytEmQCrjeInwNFBJIAvy99h2xO0Hj+FhqU6jq3JsUnK+7HAPcCxnaP31x178rgqY5UiKpHcA0jTpgf1EJgA0ukEyQlflaabHVK9cBj+ItXjtcLxEt4IC0wAkiY7Ifi+kaMoZYgk+iLgXaSAjgITwEtSuQcgfhfQd2h1h0D0RRqKsTVyFJgARJllzbHEq9LIeVgZ2ij6QiK5dzZwFIgAmrGwHQhOlOwduXf3FgmPA3P2WF972J1TjXGUsFk2EAGmrnfzqy4e78aa5dviV/x1U8seg9UpN1H9lJhfpVUSiUDbY4EIAE3rHtv0Wgk/quVadeYBz8MnesQoRxaMAIL5khnuEq9LeJwY7z2IPh2UY/SKxTcBlZm983gAFEfZSRYVvBzEhTs0slGyzRfjRDOz6CRJJmG+CXASKO688hbVZ55LVMljRFh6W/92NvUFp7qDQBNjrVNkwBcBapnJ99yVrF938Owrknd0dYZ9ALwJ4uX7ar8vT30RoLXp1yHgIe6Y+OoPJ3cn1rrxVpXtv+01/ASqe1eAapcYR67xE0dTAmha32G81L1NNIb4vNqpFWUtANXjEAlfkFwRastV7JJsNNaUgHKb/SgizhhdqZZPwEiT19g1zfjOhCS/h0CYabbbDzfz3JCAclduKSAsFo0QbeoobvxJlLUQTBcLW/hWfEdyiQBLzUyvHP/+Cp4EqMaTBqv369Wd+LYwhozswIGQ+CJ11gVYA1B7ppzJLakV3WeRAFWhUeOVEQSczem8AyTNVjF5Jb5Ya0wjd50kryNAfeykKkjKExojulmKv44A0oZJUpzwGGJGakMdAR2l1yu85H1bUp7QGMHnUvx1BFSVbLiWJxjipkNVfgD/kUOjrTpZ4pemIgGp7flt/HiZjQ7N1WzngomcaATnpIqFYzsGN4gvVUUCaiwmBwtfTd22fmAip/SOV7+ttUc6NyRAqvBfww4S0Korys9WLHcumkvQp3v5VLJ9OoBeOlHjLekB5Uz23LKR/Zp0/QszYw2qRrobUu685BQlUzqs/7lpLDrHrRNHOXYCzM7sAr76HwDgHOAfryyP4Ub2V6b3zuJi9agckzNIc/qVrAogzgXSN4/nA8iqHR9/YicAdFwM3DJXLBn7EPyY5+e3cs9Y5kyiT1ln7L/UIGg2geciBiL6xU8AgfjdEAIexW1YRYCPcOPFD5wIYSfrxHrETgA69mqeWtuBW0HgIDlPBa4XsELsBCS3vfYlEC0LGBdzRrekSq99E7ReUP3YCVABpQYLj/MOrvydr1JwJ6KV6VLhSTccR7klBKjAk8XCcu7UC3j76gdVlhIBfU8E81OlwgpJHgfWMgJU8KnBV99KlRKzmYRrCOBpPvdzgzeqPN/vV/GiZU66lG/pUrylBCgSENbZ6VLhhXQxv5TPC9OlfI/KJ0vrX0QAR+m0MrWcgKgbN157/wIAAP//9LaIywAAAAZJREFUAwCQfbSu5syUmg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943530063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BellNotification</a:t>
            </a:r>
            <a:endParaRPr lang="en-US" sz="700"/>
          </a:p>
        </p:txBody>
      </p:sp>
      <p:pic>
        <p:nvPicPr>
          <p:cNvPr id="367944519" name="Image 3" descr="data:image/png;base64,iVBORw0KGgoAAAANSUhEUgAAAEAAAABACAYAAACqaXHeAAAC70lEQVR4AeyXQWvUQBTH33S3CoIUG7xI2734dRQa8K6tHjzqqXfBq548dSueF7rg1/G0qwfB3ZVS8VBKp+/fNOyS7mQ7k5kJTV7gNZNk+t77/+a9ZHaNWn4IgJYXAEkFSAW0nIC0QMsLQF6C0gLSAi0nIC3Q8gKQr0DrWqBY8QKgSKRt11IBbVvxot5KFXCy9fwprOg01jViw6rEcwYw6aVfzjvdHzCMqyTh8r+IidgwjF184H+cAEx20o+K6C0cwDCe9nb7GIc2TaQQCzHp+sB4up1+uL60OlkDmD16saFIH9yMovaQ2M37/u5A/Ky3e0ik9qh4KH2gnzx7ULy96toawPp9ukdKMfRlrsNBKBWPVJTqTs5UB0Mbswbw8PfgD2n9zRwEEFJeJfMMlye88txiS1Z+7qz/ePL9dH55u5E1ALhNxsOXRPorxgbbn/b8QeDWOiJSr8h89JPR8WvzY/MTJwBwtzka7jMETgxXS40hVHsxouxZPFa+RLw+chWPrJ0B8EtAMwSmrksgoB3cIEA8lz23UlnZQzwWAlLczBkAwoWCEEs8NFQCAAe+IcQUj/wrA4ATXxBCiEd+ZeYFAAJUhVCHeOTtDQCcuUKoSzxy9goADm0h1Cke+XoHAKeAkGT7hJLNUvaJnO2k/Bkt+dRpfZj5gmf/FgRAnibvE1Zslli4It5VkuHg7/x4+Mbw0MvtoABQCQxhxWbJpIPFj6ptckyeF+8HBYBAbhDiiEd+wQEgCCBkfVz6AwpT+edF2J7Pgsz/RgGQh+N2WPFO4JUfh+35PJf8HBUAKoEhGN4JLH4Uvudz4fk5KgAEBYSrdrjQ77XW/7Wmf6Tp3dU9TIhs0QHk+pKfw0/rF93ttdPOVjI+/pzfj32uDQCEbvwazDb/Dk4wrstqBVCX6MW4AmCRRhPGthqkAmyJNW2+VEDTVtRWj1SALbGmzZcKaNqK2uqRCrAl1rT5UgFNW1FbPVIBtsSaNl8q4K6vaNX8LwEAAP//WhnzSwAAAAZJREFUAwD/NRWQjX0/t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602310102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ChevronDown</a:t>
            </a:r>
            <a:endParaRPr lang="en-US" sz="700"/>
          </a:p>
        </p:txBody>
      </p:sp>
      <p:pic>
        <p:nvPicPr>
          <p:cNvPr id="337853556" name="Image 4" descr="data:image/png;base64,iVBORw0KGgoAAAANSUhEUgAAAEAAAABACAYAAACqaXHeAAACWElEQVR4Aezav0vDQBQH8HdaFQQRm03ULv47Cgbc/bU4iU7uoqtOTrbgXGhG/xinVgfBNlIr4lB63hsKoTaxbe7dvXAXePSaC+S+n1xCEjIHji8ewPEJAH4G+BnguIA/BRyfAP4i6E8Bfwo4LkB6CnQ3drexOBuTAbQr4X1/vvSMhW2uCCQA7a3wRgCcDkNju1PZqw7/c/rVDhCv7a8KkJd/Q4ojDgij49IOsLAEiyCEOuiju8L//BC0A6y81d9BykeMO74QIXwY32d+rXYAjFBuRYcAsobtlDrmcjqQAKj5L8vN6CQbAWeC/QsjCQAe9aIgkAEUBYEUoAgI5ADcEYwAcEYwBsAVwSgARwTjANwQrABwQrAGwAXBKsBUCJvhFW6vu6wDYKCJbpuFvJTrO8u4/TT137YsAHCQiAASetgeW0KU4p9+aWxfjpVsANTjcU29SDnLyFIN4qfPjP6ZuqwDSAChwqv3hUK9Q4CURdaCZkM9Xqd051htFQDDx5U99XZIHKVnwPDRcXp/vh5rABzCI50VAC7hrQBwCm8cgFt4owAcwxsD4BreCADn8OQA3MOTAhQhPBlAUcKTAXS2wmsAe7e3MMWi/U4w/fuA4aho7+2He5n0VztA9vcBvMIjknaAjO8DqkGT7qkOw8xS2gFwEEErOoCBvJBSfksJX+pNz3lA9DyP+8tTJAA4oOAlul0YlDbnevMbQatxh+s4FhkAhl19rcflj3oX21yLFIBr6OS4PEBSw8W2nwEuHvVkZj8Dkhoutv0McPGoJzP7GZDUKGI775h/AQAA//9raZ5pAAAABklEQVQDAK/FEpC89dU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66517651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ChevronRight</a:t>
            </a:r>
            <a:endParaRPr lang="en-US" sz="700"/>
          </a:p>
        </p:txBody>
      </p:sp>
      <p:pic>
        <p:nvPicPr>
          <p:cNvPr id="1423654593" name="Image 5" descr="data:image/png;base64,iVBORw0KGgoAAAANSUhEUgAAAEAAAABACAYAAACqaXHeAAACh0lEQVR4AeyXv0sDMRTHX2xVEETs4SJKF/8dxQruWl0cdXMVd52crOJc8MB/x6nVQbC2lIqDSON7bQ+kXg5zl0vw8gLhLj+al+8n3+TSGfA8MQDPDQDsAHaA5wR4C3huAD4EeQvwFvCcAG8Bzw3AXwHvtsC04xnANBHfyuwA31Z8Wq9TB/TXtjYoT0/KZtkZgE515+qrVH6kTO82Rf+MZR2ABBBv1VpDABzBJNE71U2KVh9WAZD4brV2DSDq8CuJugsI1gAki49o2IdgBcDfxLuBkDsAPfH2IeQKIJ14uxByBYAHXgNiDzyYJHkLUt5NCjEPOhN28NCMaTJUlQsAWvnxiS721fOUN0ErrFfaIfaRN+p+cDAeK6FHhibjAEg8rjyuWtynLprpSPwBlfAOICut8BAgCQI5oYZuol+YzUYB6IqPpOQJIYqhehoDkFZ8NDFXEIwAyCreJYTMAEyJdwUhEwDT4l1ASA0gL/G2IaQCkLd4mxBSAehVa+eQeMODBl5yRt95yJjo6zAeC2+NyrHwnrC+faZsTmjQBtBd3l2SEk7VY9Il5x4vNuoeaVrwsoRAEy5LQpzK1c0F3bG1AczOwxwIgQsTF4rEhzjRuLZsdRgw+cYoRLnzKUq6UbQBLL40XxV/YIzZXiWCICRsh8ZK52Gg+q2qXhsADRS0wz0YyhMp5Qduh3eQcBy0zNueYsXlAP9EmYqfCgBNKngKL2aH5fWZQWktaN9fUp3NbCp+agAkdum52a30mn16d5FNxM8EwIVo0zEZgGmirsfTjc8O0CVWtP7sgKKtqK4edoAusaL1ZwcUbUV19bADdIkVrT87oGgrqquHHaBLrGj92QH/fUWzzv8bAAD//wffBsYAAAAGSURBVAMAZmYbkL1MLP0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8464114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ChevronUp</a:t>
            </a:r>
            <a:endParaRPr lang="en-US" sz="700"/>
          </a:p>
        </p:txBody>
      </p:sp>
      <p:pic>
        <p:nvPicPr>
          <p:cNvPr id="2034510803" name="Image 6" descr="data:image/png;base64,iVBORw0KGgoAAAANSUhEUgAAAEAAAABACAYAAACqaXHeAAADeElEQVR4AeyaT2sTQRjG30nTFosS0tWLtIkHv40oJOBR0dSLRy1IL+JBBE/qyZMpCN4CXfHreGmih4JpbKl4EMk4T0OK3exud975s4HM0JfOznTf531+M5s/263QgrcAYME3AIUdEHbAghMIl8CCb4DwIhgugXAJLDgBo0vgeOPOTURZDKGNMNFnAxg22+//LlW/ItA3KYJzLjShjUCfkwPnsAAMG63XgugxEiDQP2y2upJIdclpgwa0lNB5/c32S46wNoBR/W5NiT+bFROdUbP1AQXOztkZQW5oEIkOJZuQO/L67bXkcPI4eawNYKVGl0gIxSCZCsfuIOSaP5UW1eEfsYSuTmgDuLzfO5BSfsoWmUDInufNqJXvUtrK01nrXht+OTk7KtjRBoC80SC+TyR30U8P0cF1ilVLny8+ihzIRSQeUmaTu1F/71HmdM4EC4Da/3K9HyvBfAhq1YxeE2AeOSh35WE+3iJmYwGAlmsIPszDBxsATnYFwZd5eDACgAS2Ifg0j/qNASCJLQi+zaN2KwCQyBRCGeZRtzUASMaFUJZ51GwVABLqQijTPOq1DgBJdSC4fp9HPXnhBAAEi0Ighx9yqEBzBgDaxSDgL9PC7BNeWsa0MacAIMiD4Mc86nMOACJ6EOyah35eeAGQV0DaHN4Z0sZdjHkBAEMXv9pP7U3uJ+Cc6YjL384BwEhx81Or/iA4BcAz7xeCMwDFzOOGCmJqOvnb/U5wAqCo+agfb/m4s5TE+v+xdQA65lFIsbdIdzvBKgBd8wCAKBOCNQBc8wCAKAuCFQCm5gEAUQYEYwC2zAMAwjcEIwC2zQMAwicENgBX5gEA4QsCC4Br8wCA8AGBBeCw0X5Fnu7kFIbQaL8gRtMGMHk+QO5ka9n/Pl8MAj0/atyqZ9eVPqMNYHmVVrKfD7Bvflr2hRAEVaqVtVXSbNoArhz0fpCUH1N0uvhsnzJubQgQJhqzX6DwzAKeXdAV0wYAgWgQP6CxfKpEf0tJv0jSk4j5/3nk041IfYlS+tvqvOPTGMvtq4P4nupr/7AAQCX6Fr9dHlc3KydLG9Fg7x3GfIbSf1MR4xsI9LnabAAQrH3vjdZ/9rAKOPQe9f3PRwgTYSMAJsLzcm4AMC8rUVYdYQeURX5edMMOmJeVKKuOsAPKIj8vumEHzMtKcOswPe8fAAAA//++MiN7AAAABklEQVQDAIJ1A5/olWJz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666372127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CloseX</a:t>
            </a:r>
            <a:endParaRPr lang="en-US" sz="700"/>
          </a:p>
        </p:txBody>
      </p:sp>
      <p:pic>
        <p:nvPicPr>
          <p:cNvPr id="360379679" name="Image 7" descr="data:image/png;base64,iVBORw0KGgoAAAANSUhEUgAAAEAAAABACAYAAACqaXHeAAAGsklEQVR4AexbXYxTVRCeue2iQFjdtoDCbos8gAmCxJBAYggYIi8KbgurD8bE+IaIRiHGCGoCvoFKkCCaGBIfjAZpy6IxEv7EB5UIsrwgxgfa7m7WbH9wWXR/2jvOFIHd9py7vf0He3OmPXfONzPf+e60vVuKAf/zoyFArRogNbt9ccLn/1Qs2eZ/qFY8atIBcV9gm+kwzgLgC2KE2BX3+bdCDY6qCtDvWTst7vUfQYAdgHCrNs8R8F1ZEwxU8bhFosJFk63rFhlTnV2I+KSulKwZU5znBavDlNtfFQES3vanTYN+YvIPsFkPhLmClRhrYHlWKy4Av7b3AhpfIsLkQilnsRyT9Ab2FBpTLK5iAgzO6bgv4Qv8yK/tjcWSI4RNkkNyFZtjoriKCJBq9a8YoswFLr6MzWq8B0DvWwF4bdkQpbskJ8/LPsouQMLn32IaeBwBpuvYEtBVpMxadyS4xR0JbZY5EVzT4RFwhmnAMe6GzTpMsf6yCUCz1kzhzR8CwJ38EecA7UEXHcO0yBU9fOQGROZNZnoxd8PFG768Z0Qn+3ZJDanF87KMsggwMNs/L9HkPAeAAbA4COBzF6YeaekLX86F3dPd+YesAcFXuWvjzzEgtaTmeH9xZyULEG8N+EcceI7bdL6OArf8MJq0wRMJPouXTw3pcLLmjgY70DRfZMwIm3JILakptZUAG86iBSDocPBrchc6IMgfW1MtakYdaVrmioX2W2DGLbli4Y+MtLmUu6Fn3MKYE6kptRNt/p3CZcySrWlRAgzMWuNJetMnuZL1mxLBMbj6z8KWnvB5xtoaEuOA4YUswjHLQAO3CBfhZIn7bzH3ybYA8danlo44nRcAcXluspvnBCbP33ZFg6vdyW8HeF7UuDf6TUpyANE7LITkBOXBXISTcFOuWzhtCRD3tb+EDscPiHi/NidB0iB4zB0J7kBg2lpgYQuSwx0NbWdNV3O2pC5KOAm3uM9v68arIAFozsq7E97AFwjGhwDQxKYeRGdMSi9siQVPqwHFez3R8HHJzd1wxiJLEwLuFa7C2QJ3c8m4OdNMrngDc5Om6xdAeEYDybrRhL2uaOrR6bHO3qyjAg+SW2pILcv0zFU4C3dLHC9aCpD0BZ7IIP3Km1/AWOWg7B2cud4VC25COJVWgsrolBpSC8Bcf722JjnCAuEue9Agsm6tAIm2wA6+cfkaAJtBcxDQJUjjEnckzHeAGlCF3NmaXDvLQVsDm2UPibb27TqIUoB4W+BN/r5mmy4o6yc45P7bucTTe+i37HkNHqS2cACgoGV5w3iL/7R+XYVRCgBIVu+ko9x6L7ujwfXYf3BQlbSaPuHgjoTWEdErXHeUTTn4T2u5u8xbUwrAHymz8pDiIOihTGa5JxqUTwPx1I15oqE9wo2F0L0J+1RklQKogOJrSo8u9nQf/lnm9WjCbVI6/bAdbrYEaO49EreTvBZYuxxtCVCLDVW6ZkOASigsX2LGvYHP+L68L+ELUCkW9/n7JJfkrATXinTAsJnZjQjP8X35zFJJSw7JJTlLzaWKr4gAfGOySlWsNB8VlXOimpURANEzUWHb65XIySQqIwAnvl1GQ4BqXil3JIiFWDU5NTqgmmrXY61GB9TjVakmp0YHVFPteqzV6IB6vCrV5NTogGqqXY+1Gh1Qj1elFE52YxsdYFexOw3f6IA77Yra3U+jA9SKkfKHTYMz1pb8Nbe6Xvm8eo7qPak7gKBLRWnkLiOg8teTb2iy0aHkQ6j8qZ5aAIBzqiRkGPsS3sCBhNf/eKq1faXOVLHi0+Fz/YJVWS5u7HmirX21cEPI/pAL8g6ks3k+digFMDJwAPgf2nk9fyA8D4hHTYdxUmegOXT4XL8mHHJxY8/BML4D4aYKJsg0jWY+Vi0pBWjpCfFLAD9RBdyOPkLa39zbeUnFXSmAAA3DfIO7ICVz20aUH6Ly5aOue1RYle86eoJHumIMOLfqQFoBWi6HrxgZXMdb6dMF6/2oWFL5FLCsS4VV+bJg/QNBj5Ehvyt18C8dSCuABLT0BE/StfQ8fjvYz93AWoi3EFNBVT5dLhVW5dPEM2FG73MND85v6Q6f0qCybksBBDE93nnVEw1tmDTinEkZCADBbgI6wfa9zhhzmkzzdzKpP2tkXuIO1uJz8xQZfwKAPhCOTRmY7okEN+KfR7X/DUf2JjahAAISm9Z3sN/THQy5o8FXPZHQKraVOnPHQis8sfB8Tyw0I2vR8IP8rMXn5ikyfpU7EnpNODb3hBLCuRArWIBCktUCU2rNfwEAAP//3tXnaQAAAAZJREFUAwARIV+uawW4N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59262356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HomeFeed</a:t>
            </a:r>
            <a:endParaRPr lang="en-US" sz="700"/>
          </a:p>
        </p:txBody>
      </p:sp>
      <p:pic>
        <p:nvPicPr>
          <p:cNvPr id="1399721070" name="Image 8" descr="data:image/png;base64,iVBORw0KGgoAAAANSUhEUgAAAEAAAABACAYAAACqaXHeAAAJj0lEQVR4Aexaa5AcVRU+p2d2EwiBnZ5JIMluT1IWRHynAhpMFabUMqZINju9WSFVSUpESkgiFcDyVYlQaClllBQGKoCgJYkP3KRns0kE8QcpMSKIMRYW+Cg107uLGzLdm4fgPmb6eO6aybLTp+e1MxNd0nXPdt/vnnvOud/cR/e9q8Fb/DpPwFu8A8D5HnC+B9SQAdcwF6fj5mYnbj7qxBM/YzniGInjnCe+23x/jrE9rPeddDyxwZ293KhhOKLpqg4BN9JxCTfsZscwd6cN8zQh/AoBvsqebwLAZSzvBcQYqAuxhW+LANBkvc8i4APU0JhiQl52W8ztTkv7UqjDVRUCCBY2cKM30fTM37iBjwBCOyJcVFn8eCVpsBE0eopJ/K0TX/nByuyUVmtCBBAAui1tq914/M/c6G2AGIUqXkziVQChQ2kjsY+HyJVVNH3WVMUEECyb4hiJbtK0H7G1eSw1S4i4HAlfcloSN1bbSUUEnJqTiDrG1EMqsGoHFGgPIQQafs9pabsHqnhp5do6Nbt1/kgYXuTGLyxWl4dIPxE9pHmwMgSwUBvy5uGpUFM0ZWHjUGhmQ4bmQwauQc9bz3r7ieDfxWyCpm3hiVL1uqKqpSiURcDJ5vbLR8LhXwPgXCh0EewOeZmrYylrVsxO3hrpsbqbUtbhSH/XUX2g86SqOr2/8/jFfcm/RPus3+g9XTtYb0XMti5Ej1Zz+T9YCiRc7RjmUwUUSi4qmYDjsdbpmZD3NCDowdbpFYDs4qhtdTT1dL8YrBdcovckf6KnUvMR6POsNUoW3/0JYSlPjA/4C8pDSiKAu7KG00L7oOAvT/fpqfC7o6m93ENgQhfC70b0VHIrZYffCUB/CDKGgBucuMnvGEEaxfGSCHDjiUfZ2Yckc2rcUhbMaCp5J0JnVtKpFIv17u9jUt/PPnYG2iB4eKC5bUlgeV5BfrYoAc7oGxmKyw/3jMEwZa6N9VrJfMPVyjOpwzw3rAMPvibaRAhlNfwhzV0yFSq4ihIA6H1LtMvTNldeVelYF20WAKM91hYg6pRUEHH2gBfZJJUVw7RCCq7RtgYQ3yXpEOFmPWUdkMpqhel2eA3PCUck+4T4RUdfdrFUVggLJIBgSZhAu1eqzD/+4ViP9XWprJaYGg4NGbgeCKS55hKYPvWucv1rQRWceKQVEOZI5YiwUcLrgal3B/bzGIsvEcEtPC8FtslXgYFAZSRo5XJ/IjrAM/5z/oL6IY1DtIUbOpjvEREv5I+zj+bjhfKBBHCl5Sz+RNp2P1hfZPqx5Gs8If5U8oqgrYAyLpEA3qFZDMKnLQGd1nv2/KIM+7VT9bBLMu4hmRIehIkEeEAiiwhwgMULMlZPPBp2n2R/wyzjEg+D2W5z+3vGgQUyIgHcyAVinQDWRd0ag3j04CCvRooEnydP8+T4fZoAIgE8wfx33y6vQkM2I67BeWp1yyKA+J3AvUCMXwpMJCDIgNY4JfjrTLJea4xAjId7xsQI4PVU3NubNjx4qtZtKsu+hmI83DPE+CXbAT0ApknK+Oq+NyT8XGEawZDkm4fwFAmXMJEAftXslZSdOWazhJ8rjJe8SyXfPISPS7iEiQQwg/2ScijkiQ4l3fpgeJnsh87GL5ePoSIBvB11bExl7MnD0P8UATzZiQQgTZAAQBAJ4DfBojvBY3TV4QlRjMcDbWI9gBv6eyl8Xh3kDyRJucbYwCwzzrP9231uuFs0ZkmM36fLgDgEIJsRt7gQ4arX4+YsrnfOk9cIq8QgEJ/nT2ZHLBNAkQC1GQmgtrj9NQY9WO9H64sQjL7BbpC8cllZu1QiAaOGPRANEcLtJ5s7CpwNjNau6R83bt7IDuax+FIIUIzbp3gGCCRA442PMzrjbjwMpmVCmc3jwDpm1FYdv6fcLbokSkdSe0oe/8pGIAGR3q6DvOnwslLyCeFt6eaVH/DhdQBcQ9/Kq5T4QoYA8g52gbgCCVB1NMJb1d0nyCe1Ia379GUdM6COV7rZTHDjg7a/7Yg98O1ywylIAB9q/pInQ0syioAzh6dku3nSKWhDqlsJ9vqM1gWaRk9wr+SQ2CuxjDPk3YFwMDMOKiFTNHhtiO4sYGcRb59V7ag6yI/b0nrD4NTQC4TYADwJjYpSzpFA9Gw01bVHQeVKUQLUkTYb/TSLnBCuTxvmC7VaGdJG20cIQz8ADcPjAlBEMIDkDWgjuJYfK0pFCVBWoynrMe5696tnSTiWqzNa5ohjtPNprqRRGeYY5iYE7ecA0MjiT+yYAP/UNMUVX939FfxISQSoarqdvJ2XHxWMyvpF/dsb0mHHSDxyIr5CXKP9lWSE1/nruPGHAGEbS0jWOoMiXuN6ehfV7HA054enHu+NTAdnn2cJSo2AeHMWGv6eNhL7eH74zL9mtpb0BXnCaFvIZ/1bmMCXCGA/IIz/9zgGg5yy7lKXIkmCJeOHSWCFsQJt7LH404x092keDov4e2NXMW1EXE4IDw1dEO5Px83DTMhOxzDvGjDMterI3W0x1zstia1pw9ybjieOZVFT/1FyD0iHsYjsjhngxA8BCT/uGvqPyyWhLAJynmN2ci0SfYnnhYIh5fQ5/AWIuAYQ7vYQHlf/BEkaPAgafg4RWpGX1Jxu4J0VCbzX+MjumWAdWFUuCRURoALgOeFe9Og67g312Sck+uMFqL0vYrsfY//i1yrjwCSXRULFBABfem/Xk+CNXMHdYAdnfac0jE08EfSi563X7fDCaSnrn+plR0+5n2DDJZAARdtXVIEdFUzq0zmWstbjyPDlQPAwK4+wTDwR9BHQRt0OvU3v6dqB0HmW4JJJiCe+yz9OwTYWLCynFfqr++2obd0SoqFLkby1TMYTXF88uGBcTETwVwDapmXgw7rtzo2lkg++ueFvrlQSCYCfcouQUDUCcsE12QcGdLtrF5NxA68YTehlr1WE8OT1BSC6n4nZzfenubE7Wb7Bchv/0u0s74jZ1hXRVPKOSJ/1jGpgzmbQXekUHQ5FSKg6AfnB6j17n1WE6Lb1zaid3BS1rY6onVzKjV3H8mWW7fxLWyyv5NctJZ8jgSfjx4P1uScY5lek8poTIDmtNqZIYFI/WZgE2CJ9r0wKAhShyJNHQRIQtFDY/00xaQgAvnIkMBff5+y4xL1j10VHO33nBZOKANViRYKeSt4E3ug+hlqFTqpn7h3rVHm+TDoCVAMVCdGe5H0aenOVqGeFqbJ8mZQE5BoZOdp1QkkuL90nNQFSg/Ox8wTkM/L/lp9ovP8BAAD//100aVQAAAAGSURBVAMAU6JYrvYqG58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66718768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</a:t>
            </a:r>
            <a:endParaRPr lang="en-US" sz="700"/>
          </a:p>
        </p:txBody>
      </p:sp>
      <p:pic>
        <p:nvPicPr>
          <p:cNvPr id="1498167077" name="Image 9" descr="data:image/png;base64,iVBORw0KGgoAAAANSUhEUgAAAEAAAABACAYAAACqaXHeAAAJ00lEQVR4Aexaa5AUVxU+p2c2sITHzvQQKWR7MGhKBQ15gv4gsYCkMDy2B7aIeZZJRStaBQlJLCz/xPKZKBHiozTGGE3MA2RmWbZCTGIU0LBBSZAS1FLMTrNQJJmeXdgsy7IzfXPO7E5Vb8/t6Z7pHSZJMdVn+tzv3nPuOd999GNGgTp8MjNWzMtoiT4znhAsrDNWh1CgLgSgEtqACBOLCbNO2IPF8tk814UAAXBpSZIoPl2CnQWgLgTQiDeW5oZNpVjtkboQUPu0/PdwjgD/XH0wW56bAX7GNdusz8nEE6/RNbs3o+nf82NTjzampm8ajjGx9+SH9Yv8xOA5A3q1xIUCcScCXEIOpyDieurkUdLfUwcNzJOAuIaCohjhijNh2G1OX9FM5bKHJwF5FD8BhKjDy+1mXP+VA6tbkWJ5mgbmRnsACHgBhJUNdkymexJANy2zZIYAeBux/huo88fUEs8A4PUg+yB8TAbbMU8CFIGuI02s35LREr+1OzybeiF5hNVufSLAU251RdyTgKiRfBAEPA4uH0S4uVIShIB+pzsZ5mxjL3slTzG/Ek2nfmC3kemeBLCRaiS/CEJsZl0mlZKAIF5z+qHR2ufE3Mqmpm+mfcl15MmuMzoQupbOnocvAtiLaqRW037QxrpMhknQn5DVOTFhiXtphLpteDokcvfYyq7qcPLY6toAoDN6KrQY397yjqyNE/NNABvG0kmdpup21mWCiDdRgK7LpWgT627bqxrJZhD52WIIP6GmkzObjrT/vVjvdibfNPJlk3/V6s9d4zd57qciAtggZiSXA4jnWZcK4q1ZLfE1aZ0DVI1th2LHtv7bAUuLtObvByyfPI38oqmZ9j6pAxewYgLYTzQfTtCesJt1mVgAd8jwIJgAUc7nq5x8JSNfjKUqArB7y0B0sH8JOekkkRwiLQEDQQj4houDqpNnf1URwIb45gv9xPpiIRw7OgEhVO7jNmMqKEp9CniFYlhUzcgXY6uaAHbAHauD/Qso559T+QTtDf+g87WR9NbX6VxyZKcv1UytZS2t59+bmn4wE9dPsrDOWEbT17jdv6vp1B4UYhktvUPUTy9dRTZGlexCjqGkowqAQARwPzwTYkbqTjWdbFLTqbmqkXqRcbtkI61TMvHET0W44TCgshEQVgLiJ2laT2JhHQhDxE3QEDpMhGx6O7Z8kt0H61Ej1UH+Z1M/EdVI3o1dfz7NeBBRghj7sX1nZus0MSn/VwT4CiCGfdg0ULs1yoTwHrb10T5Qk5oS0DetdeqgyHcCwuyKoySbQZHb0/ch/YKKbSswqBkBAi5rOHNeroNiiZNUeeDMM+Nxm4DWUJUOPM1qRkA2Hl8PiFd6RuDdYH6Pliu9Anjb+WpREwJ42tIt89fdIqCrRkdIWJcraEVYWKed3fXu0gL8Br3iUt38BcFrQsDgeGhFBMmPH5SmEA/QVWNZk9G2L9LV1svCOu3sSygR6Rsc8jUxF8JVVD/mh5Kd0bLE1BL/NEd+qPRzzmiJU2Szs6c5sUAWEe34S2U4PU3+iZJfL6tjLJpO3kfX95dYd4oFcJ0T43LPDP0qjqUQUwU5mHH99YzWslARIeU5oB2XnfkVGpFGsllgKWKbGV0y2WlH01/+O5+wvuNsay8TcQIs4TYLLra3ZZ3vL6wQbuNY0GXGcTu54FxApSPgEsAmpbHxMij5YKQEIiCkgOdLDwvzB6hpyUH7RswJKpNz3PcUJ24vl9MRYHxAAtzc0xyQVDWcssZJ4FFQY2gczfZR0EgBaQWNqGN4CkiA6M0N5kpeZCDCW7IYB8eH5EvD1ngwl5trK9pUcdxWKKhD/fm/kULPIPRdxUGMnlYwb32eNp6DldjT+A6QzS7FwhWyFxBUzw9FEpdY9kUJBYRCgXslhrTMcb8T576VvFgBAnYJAQPO+vJlsT8M4jol2t22gx4s5qjpJPqVmJGcQDZXRY4kd8k6oZeez8lwymIR7b4bBFwddtYzRm+SHkLEhc66Qhnh+cLZ8RXpTu3kWAoxVZCDmk5d0pROvaw4/I1JEfsanqXH1h65M1xnxiMHTa3lSz3TWmaemLH8o6wzRgTdJbURIgN9A5uldQHBmhAQ7dlyAgEecIsNAS8CVH5hjVPeyIXC/2W9gLkZCPiumt1x0q06CF4TAjigiGE8ROdOkmCHEH+JHgk/HMyJu3XNCEDYNzQOQzptUEfdu/esMRpyOR1hS96zZZUNakYAxzOxa8txyMN8AeI/XK5IBBwkAudNPrY9U5FdhY1rSgDHoh5Ndisnw/PoNubHtDHmGPOQIXpk+pF1KveZAoEejYNWByZATF82IRNP/IweonrNuL7fbF5Z8pscb4pRI7kGc0OzQFh30bLYCkIcopnRx8I6Y3S7uxZycCFdotbxNd6ZXFbTl5qafoD66aHzRmd9NeVABIiprRPNcHg3AtxJnU8BwIsBrR0ZLbEIJJ/osQ5DNdo20XV7lWqkZsfSqcksrKtGclXMSD3MM0ZiCpm4nhCI2wHxUwDYROe11M9ejgECfKomgEc+OyH/EiJeOqp/AhDh26OwMSiggG863VA/V5iN+ZeDkFAVAWLm1ePNhgZ+3zfPGVShLGBq4TyGX3SbLH0jxCRkG/N/qJaEqgjIWpF2BPicW350K/xLt7pqcQR8xNUW4bPVklAxARlN53W42C0Yeih5Imqkvu9Wb8cz01d+nMWOuem0R9xPV4dn3OqhQELuj7IfVFxtqKIiAij5NkSUvu4iX7SZiydjRvIW1stJZkbLlWY80YUN4l8srDNWzobr6OrwBepkM+tSobfQyvnhFypZDr4JMDV9MyW/QtoxgXQJo+RTN5PqeaCCP6RG9t8L4iMYweUP1UitLksCwHzanF/0S4IvAij5x6HMnxN42scMf8lzegLwcj7bhbDRVxN7pUMfJgGedcD24jAJtFnbQZnuSYDZrK+j5G+VGTM2nLz3tOe2RUHJC0zCzi/W+zmrRvJ6unkqT0I+8i0vX54E0BuaL7s7EY/FfKx5d/tgNQUSQDzt6kXBa1zrRio8CaAbkK6Rto6TeExNp253gGe9SDHcQFcHNxIOewXkSUDYyn+VNp3MKEcCHqGO6558MSaK5QZeisUynwXAcXqu4D9Pc9FVPAmY0t3+v3Gn83PI4VO05v5PNzk30dQrsyxc+6ppxchSvINmA81Y8evzcmKO23OFPRBPArjxxLfa34ylkzdS4rOi6dTvGHsvippOPqqmUx8huW3y0ZTpJ0ZfBPhx9H5tc46A9+vIjVXc52bAWDFZiR8BQvJ/XlGT9/5ecdVlBqDAAyWBCSz57a+kTQ2AuhAgrPw9dONi/z//iRDC3dXkF9TmXQAAAP//wMLt8gAAAAZJREFUAwDtxssm/VaTA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7937826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SettingsCog</a:t>
            </a:r>
            <a:endParaRPr lang="en-US" sz="700"/>
          </a:p>
        </p:txBody>
      </p:sp>
      <p:pic>
        <p:nvPicPr>
          <p:cNvPr id="337662532" name="Image 10" descr="data:image/png;base64,iVBORw0KGgoAAAANSUhEUgAAAEAAAABACAYAAACqaXHeAAAI6ElEQVR4Aexae4xcVRn/vntn262s7c7csaXb3Rk0jSYotBrTEnxUgxYhbXdnyIJRg9BEYyI+ohVQIgkmEpXCPxofqPEFGFiYmS0PaUkIYopWUpAEUkkg6cxsl0fnzpY+aHd35nx855btzM6cc+e+pltCb+65c+7ve97fPffcc88ZA97l21kC3uUNAM62gLMt4DQxQAOb31NNZ75sp7L32+nM//i3XElnj8si63Y686ydytwndaTuaUqr+4+APTA8xBf4p2pPzzECvAsQrgDANfw7iAC9ssg6Y2sBcVTqSF0m5I8Hh7YMQJe3rvUBB5Nb3ssXcTv0mCVAuAZ8b7jVMGIH7HR2O63YeI5vc48GXSHgUCr7ATzHfBoAvwfht+9XF/ftkT7Du2r3EDkB9mDmC3WkZxHwQ+3hAiIIH64jPMN9xOcDetCaRUpAdXD4AjKhAIBLIfptGSE8OLVqZG2UriMj4Fg6u1KY5i6+84tdEyQaIwE3QZ0uW4zmSllk3cFY5mYrfddNfOToeaPnuun5kUVGwAmAPyCAW2J7TCFWW6X8lcly7lZrIv9o3/6xV2WRdQdjmdQhor26i0DElSdE7bc6uV88EgIqqeznOPDlXNp2AjiBQNcnirmL+8uFl9sUWgCpwyStQ4IbCGi6ReycMgnDU0PZTzsnIQ+hCeALlD5+o8vDEGJropi/jVuH0Om04lI3Ucr9wgDc2iqbOxdI2phzOl5+DS9KbjrVwcxGRFit0uGmPJ4oF/6uknnBEsXcPUxwQamLeH4lNXKJUuYCtopCE0AmbGp1Ks858YOmQQEGQNK6UWI0vZUfhdcbSKOGgJsbZ8FqoQkAgqwqtAF0Z3x/4ZBK5gfrLz08BYR/VtogblHiPsBQBBwe2JxE7pWV8eq0W4kHAE0Cna/3V+OjywK4PGUSioCaGdO+9uLTPf86FSVkxRR6MsUSsTKM+1AE8MhMHZzoeTw4djRMYs22Sw/kbQL4fzM2VzeNuvYmzOm4/YYiwCBconaOB9R4cBSJSiprMrBPhXvFQhEgBCh7Z+61L/SagGc9xPUqXSFImYNKV4WFIsCMzb6mcio7xrCdU7PftydGlJ0dCnqlWddvPRQBy4qTE7qA1Ccu0sn84iaaH9PZJCYXTepkXvBQBCDsnQXu8FSByKBvqPAgGAFep7LjkeYzCGN1lcwrFooAJwjifc5vywEBRuTkSAvs+7QymM3wlNqlKkNOXhlbpavD2IdO5A2P1Wv6sb4Bd9J5n+n15qldy7E14dftkpMI1fHuk7Xgx9AELJvY8RIR7FCmgDhUFfGfK2UeQJvi27klqd/zBA9YB3LaPsiDe0clNAHSC9bq8hmdlfW2gvhtnh1+RA6b22Qa4MiKzHI7lX0MAb+pUuHX7DTU4bsQwRYJAdbkeBkE3ajPBy+bjfW8WE0Nd/x6q6azX5pZjPv4uZeTLBqXtC2Kuy+dR0KAdGSV83doHwWpgJAgNHdU0plX+e4+Wh0a+eWh1PAN1aHhH8m6ncrsrKSzrxPA3XzxCWmiLDxvmCwWfqWUKcBOUGQEyEDGEfNqANov66cKcY2Z4dcliwh4qmsFX+ClZBjX1dH8GRnmT4nrgLiRh7vvm9NjK9Z3js2HYmL62LXNQNh6pAQkpsbegBp+ii/ieS6cGwEgACAfmgtotlYdNgN24fiS440afBJf23VMYx0IjpQAJ4OYWE+Avc5Fg7wCBw1+kC6YGP7yXESG+HhwR2rLyAioDI6ss9PZ/wAY93O+q9XhgqMI+EE0jLyMIWMF9zTfMhICKqnsrWgae9i18ouN8Sj39TKWncrcEoXTUATIdfxKKjvOd/yHfpLhMfwJLkf42X5DFlnnwmsrPrwg3mynMvc6o0UfZq2qgQmQg5VqT2w3X3zniUmCF3icsN0QsMEq5jBZyi/hspQXQPplkXUuS6TMqIvPcpK38ytgH/+674hX2pR4SubirqiXBiJAsj7Ti48BoPtCpey5of4Jq5T7CI8TfhAv556EDlt8ovAEE7HNKubPN4Eu4bfAC24mCPDRmV7YSTC6yE1PJwtEAI/v/8oO9bM+RBVu0tdYpfwFVnH8KdYNtPcX849bTB4/Jl9nIqp6J7i2mqrLnPQqGolvAuyhkZ8A4qjGH+dKe0nMruUm/Redjl/cKuV/T2KGCafntLYIV3GfcLNWrhH4ImBqVWYNGMaPNb744uFvVil2cXLiocgnRaXPRDG2jlvCvbr4fGNumfL5/wFfBIgY/k4XnADuSZZyVyOMzeh0wuLSt1XKfZEfr7t0vkTM8LVo6pkA+fc1Dqp5z9O/rWL1qyw/LbtVmrqWW8JuTbCL7KHsVRpZG+yJANnDCoLb2qwdgPYbSJcjPFFzTk/DQcYyDLGJn7myKhwh3SFzVslaMU8EVFO1m1CzBoiEX4lHsAjamlincycmGV9T6XGuA3a6fr1K1op5IoA7l++0Gspznpl5PFHK6ZqiVOlqscoP7ORW8N/mII06fatR19c6EnAonZVz8spFiRiRJ5b14cNLkMQ2lRcEXF4dvOJClawZ60iAINL8N4+e6y8VtH9mag7SzXqiPM6r0KQcNpOpy72RUWcCEDY21Bs1BHi4cbbANYKHlBkQaG5eQ7sjAUigbEYE4owhgD+ylLkQwprGpaprHQlgM4tL254oLpLf/234QgD9ova0Ki4SrVDhzZgrAZXBTav4DcCtvdmE60Q2j8pCrcmxl8h2nHzwTf58PtzmkN+HR5dvcSXBlYCYofkLDGLkY/225P0Dypxme8xz3Vy5EiDQ0BiTMphboK7LSH1ThKG7hpMZuRJgAB0/qTb/SIDz5/7nixfkjIBeUgU2BLl+nLkSIA7H9rLjI22OhdjVhi00gMAzVPOTkLmL48ddxyquBMiFDrMOm4HgSV7c4QUJ2sc9643JcqEwP9TCnyWL+ZzMjTvDfU6unLMpcJNV/Ud759iUrisBUi8+kf8nf4Nv4G/9PjlPlyjlAy93S3/dLDI3maOTaym3wcscZEcCupnwmeD7LAFnwl1YyBze8S0gLHlvAQAA//+53umvAAAABklEQVQDAHRRC67t208GAAAAAElFTkSuQmCC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65746477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UserProfile</a:t>
            </a:r>
            <a:endParaRPr lang="en-US" sz="700"/>
          </a:p>
        </p:txBody>
      </p:sp>
      <p:pic>
        <p:nvPicPr>
          <p:cNvPr id="1640443440" name="Image 11" descr="data:image/png;base64,iVBORw0KGgoAAAANSUhEUgAAAEAAAABACAYAAACqaXHeAAAGcklEQVR4AexaXYwTVRQ+53bJLiwS2in+LLQFfwOGqC8+gEjhAUKCsi0omKgYwIREX5UXTfDNCA9qokETeVCRn4V2gRd8EJaQqIkoJGDAn0TaXVYD27IBBWU7czx36Exm2jvbHbZd2rSTOb33/N2e8825985MK6DJjxYATV4A0KqAVgU0OQKtKdDkBdBaBFtToDUFmhyB1hRo8gJo7QJNNwVKK74FQCkizcaPqQKu3fvcjHyk+4WhaOLdXDS5ZyiWOMbUV2d0zIyNY8xHEutkzGO5mKMCcHVm4uFcLHHgZrt+iYT4ChG3AMJaBIwj4OI6o7gZG8dIAnfLmBmQnuFI9wOjAeEJADuvGWnDswCYhEY9ENYUBP58JZJ81isFJQD5SGIzo9nDTpOYGvrkKm03BBzMxZKbVImUATAcSywlxI9Uxg0tI9iRj6xaVJqDCwCe85pOsJ+vvkte6lQVngjASVUZdJRBEAKGEPtzoRXTwHG4EuX5shUQgw69u0u0Dcl4SRRgqdCNJX4pMGIs56T3gUGDAGjwd3GDANwnwxgEw9grbfyOa9rLmAhe5vG3gceBgHfD1MnvONU2ADQ73kECXncqrT5fq8tkwJNaNv1mKNv7ZfBi6lhwoLfPDwEJ1CeJTznp50FgFyDY3y37KEQXCLFW2hCS7mds01bGlE19IWPk0logYwbFQQibnWI7iGE9tMypsPsEBoLeHe5P/WDLfHZysVULjAB9w24xpkpnjFAcz0eTCysZeum1TPo7YeirgeQcc1shQEd+VvcKS2oDYCA8YQldLdI+LXPwW5fMB0P3LOsECOwGRByzGyLyldp1y3fMXi7DUP/BE4CQdgmLjIHCztUGgHVdTGUnR3KqTOhDkO+Y+gGbR5n8nrFce+d2v05Oe54GPzl5uy/IztUBAE23DRwdAvrDwfrqEsTbuAw3eDoRDADBRS89l8wmAhBe+kpyNPB3lQ0CaJbcMTg6+pZ6fO3VWdoc4HJWjYKG/rSWTUWYZoFO9px02SK2Dd+XjLhkfhg0GD+FA0HAklY9aWtg2RYQ7pdtGRGdMedoUaENpI8QwW9F1t0IjzHcVp5cJUVNAUAoXFcHoKw2rsxyawrAzXJp9SQ1BUC/QaeVoSI8emVmcomly0VWL0eEBy3ebgmMoBFQL2S20fg6NQVgxtCha16lbbTB0aFo8jrTDRB0RJkG0i840HNDqauSsKYAyBj5yn4iWxWxbjJTh0pnyog8fU19FT5qDkAoE3ift8IzvmMlOsu33R/69vPpUHMAEHr0AOkbGAQac2x8CxsAeoVXRRqzz20a1hwAGdf0/kMn+SlyMfczTJXOjLSdnu39sZJhNfQTAoAMVO77IT0wFwzaznd/wBUhxbeIV0rJc/OetJG2txS1/5wwAGQqckXX+tNvANe25E3irEEKeDUMZ1NbpA1M4DGhALjy4oRNXrZOQEzhxH3cOQAmLsdRv+lOAaBaDFWyUYOvhvKOAMC73J7S4FWyUpta8DYABPSf8gsIpirl4xBq2Stv8W6wkXeDvSYZtNGUjWNMpSuKu1RyAvzXktsAIOBlS+hqBcx38VVgEPoKvBvs5HcB60zqT++UsioM7RoCCR5zCYoMr7uXil2wAeB9WHm7SoQraXbc+37dGqlOWisM6npmCiGstHhnyzda9lOqDYAYoaNOI6vPaD2UN4I7LL5R2lxbm3yQmqOKtx2FfENtqmwAgn/1XuB1QAkCIK7nX4lPOZ/hTe86/JA/7XGspxHxRWV4BF93ZlJ/WjobAClAMN6WrZrw8eIz/N+5aOLEUCxRV/8PMGOKJv7RAfnqonLum3npsBUchwsA+f6ft6NdDn1ZFxE6uSKe4kWzrv4fYMaEOKUsYIeAc/tcu5j63iFyLIJFqWa0veq1IBZNGrPh9wtalnMrid5VAVInH0YmFQpL+XHNXimlvJGJCE5yTkv43UTZC9YyAGSi0wYPD4VGCgtlyUi+wekzTeQXyZxUeSgBkIY4ePh6OJtez78tzCeAjwnoVylvBOJ4zzPJmOdpmdQmvNBn3/mVxu8JgGUY6k+fDWdSr4Uz6UdCmJ/MQMwTOsXFbfw/oLY+FKcRnCtjDGdSc5lkzOesPLzaigA4HSWS4Uz6XHAgfdz8TX6gt69+2vTx8OCB8zJGZ8yV+r4AqDRYI+pbADTiVatmzK0KqCaajThWw1fAeEH/HwAA//+2HldxAAAABklEQVQDAD0c1q5HE/1w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536209658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VaultClosed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659992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54338245" name="Google Shape;86;p1"/>
          <p:cNvSpPr txBox="1"/>
          <p:nvPr/>
        </p:nvSpPr>
        <p:spPr bwMode="auto">
          <a:xfrm flipH="0" flipV="0">
            <a:off x="8829434" y="3119935"/>
            <a:ext cx="3835903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585674469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1283089291" name="Google Shape;86;p1"/>
          <p:cNvSpPr txBox="1"/>
          <p:nvPr/>
        </p:nvSpPr>
        <p:spPr bwMode="auto">
          <a:xfrm flipH="0" flipV="0">
            <a:off x="4018322" y="548184"/>
            <a:ext cx="7898966" cy="48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600" b="0">
                <a:solidFill>
                  <a:schemeClr val="bg1">
                    <a:alpha val="99999"/>
                  </a:schemeClr>
                </a:solidFill>
                <a:latin typeface="Montserrat Medium"/>
                <a:ea typeface="Montserrat Medium"/>
                <a:cs typeface="Montserrat Medium"/>
              </a:rPr>
              <a:t>OWN  |  SHARE  |  EVOLVE</a:t>
            </a: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924700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Actions</a:t>
            </a:r>
            <a:endParaRPr lang="en-US" sz="2400"/>
          </a:p>
        </p:txBody>
      </p:sp>
      <p:sp>
        <p:nvSpPr>
          <p:cNvPr id="19670641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24 icons</a:t>
            </a:r>
            <a:endParaRPr lang="en-US" sz="1200"/>
          </a:p>
        </p:txBody>
      </p:sp>
      <p:pic>
        <p:nvPicPr>
          <p:cNvPr id="898598879" name="Image 0" descr="data:image/png;base64,iVBORw0KGgoAAAANSUhEUgAAAEAAAABACAYAAACqaXHeAAAB9klEQVR4AeyYz0rDQBDGZ4rgWdKDF9ujPobgE7Qg9qyvUU/2NfRcEdonEHwMPaZeG3wBcd3JRRg2ZvNnmW52AguZye7km9986aEjSPxSAIkbANQB6oDECegnkLgB9EdQPwGJT8DA5VFxNrstJvN1uew95SS0jCReWkxOVjDCR0C4KZe9L3MCYkQAIOKC9+rK8T0hYhEABswpb8aV43tCxCIAEPCYN+PK8T0hYhEAIRrxrcn3KQBOJLVYHZDaxHm/6gBOJLVYHZDaxHm/6gBOJLVYHZDaxHm/6gBO5L94P50v99PZezGdmy6r6h1datLZvdVGGqvqu/LeDigms2sEeEDAc1ehQ8iRNrQaSauvHm8AAHgF0Vx/WuskNwBQVyrO5w0AmNd4WvTX6g0g221fDMC9/fPy41BBkDbSSFp9NXoDoILjfLMa59uLLN9gl0W1XKtLTTpL2sZWo6t2Va4RgKoiMecVQMzT60O7OqAPijHXUAfEPL0+tKsD+qAYcw11QMzT60P74BzQFIoCaEpsaPvVAUITzR3vdeUc2/pNiTjAGLPmbbhyfE+IWARAtvtawo+5AwPP5bL3ZS5EhzU1RQAgvH1nn9unbLdZlMveU65Ga5DHIgCCdNKyqAJoCW4wx9QBgxlly0bUAS3BDeaYOiD2UXbV/wsAAP//9kV/0AAAAAZJREFUAwC6xdyB5Puong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092648080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AddPlus</a:t>
            </a:r>
            <a:endParaRPr lang="en-US" sz="700"/>
          </a:p>
        </p:txBody>
      </p:sp>
      <p:pic>
        <p:nvPicPr>
          <p:cNvPr id="1280236891" name="Image 1" descr="data:image/png;base64,iVBORw0KGgoAAAANSUhEUgAAAEAAAABACAYAAACqaXHeAAAKnElEQVR4AexbfYxU1RU/583ugh9Y9s1WVHbeYItftdUoaUHbNKQgoHy4bwxNa5qwxJYgxmAq+NHgX7ZNA5hQq1iiaeEPShO6M8uHrPJhSRtRCRbRWmuI1Xm7fCjzZtZalMWdd3rO25nZmXn3DTOzM8Mm+nLPu/eec+655/7u17tv3mjwBb++BKARA+Dj9oW6HeqYlTDMRcmwudIOmWtsw9xoh81dLknaMFeLTHRs1u035rY2wre6jYBToQVXJIzI/Ymw+ddBLf0RaNqLiLiRAFeDhisAcREA3u6SpBFXikx0RDcNLR9x2X3JUGTZ/yYtvAzqdNUcANvoWJ4wIgc1rekYIjyJgNMBIQCVXohNCPgD0uDpAUqfsMORVxNh875KzZxLvyYAEExvso2OJbYR6QXU1iHCt89VcRXyqQzIU7ZhWnY4cg/BwspBVVSqKXhlswgAk+HI3bahvwOobeCebod6X4ghruI520i/kwyZPxIfOF91qBoAmjDroqQR2c0ObEaEyVV7UGVBrvMq0nCL6wP7UqUZqAqA/vD8K+2xFx/iHp9ZbsVEcBoI9jJtRKBfoeMsQ6L5LkmaeSJj2ktEn5ZrV3wQX1KXdUwqu0yeYsUA8LZ1S5qaXkeAa/PsqJMEb4NDawNAM4JWvDVoRW9jWqzHY6v03u5ndCu20yVJM09kTKxjjZcybPQJIPoXxyWD+OK04D/Et5KKCmFFACRC5jNEcAAAW7mnwPcieJnSzlRuzDeDvbGV4+OxlxBe/9xXv0ggulImGI+uCFqx68UW1/dykVphFl2f/iZrUqGgdK5sAOxQ5A+o4VJExpsDDz2vZe5xBJwbtKLfa+vrPuhVqI4jtsQmAsxjIN72tcJbp6xJdshc7KtTJCgLAHtiZBogdRaVLcwSrNOt6A16vGtXoaB2OT0efV7q4Gnx25JWNdxgh++8taRORnhOAFKXR8IQoF2AyB2QKeWNjujWZ4+wguMV1ZYjdQSt2APkwGIGYtDHejOQtrOchbEkAKfaFoxLN8MecOcX+dTlsm9Mhsd206TpY91cA25tvdGNgPB9BiGlrI59To/BF2W7VsozzJIAaBcGurjfr3J1OeHGvjeck6TWGMHtY3xVaiwIxmOvNDnaVADqV5lGwKuTYy7uypcVp30BkEMIIN5WXKB0nkGQkdBAEL7S13UUwJnLfql3GYTZ/Oj8U5YrgxIAginNjgaPKUu4TDriRspb40EIxrcd4IerUiv/Y9ImlbtKAJJG+D4EUB9Bidbo8TMy7F5QGRziNR4EPR7bzFvkuqH6PXcjFQr/zMNlhgcAcocvrWKZJxDQu7oVexihZ4BB6ACg0QWCFX2QQfiPx3FmOEirVKPAA0DKuGA5z/0gl/EEJFzFI4NEMBpBYN+4nY6y8xDxchnZ4ns+eQAghKX5Crk00VtBK/qXXJ4ToxEEPmNs4ZGpXqOQlrDbBaEAgI/bF0xm6ZVMnkCAP/cwmTEaQcA0PcquKQJel2ifNzFfUADA5wFtTr4wL/1+mxXdm5cvSI42EPS+7h5eC/oKnMxkUGuSLTOTg8L3ATzH1QAQbMuV8EmMNhAISe0zFnZybgS4K6TPgw8BPO/T7gI2jqLdQUuT0mc+zs/i9uTanUukQsY13JoWpoIgb2d48XupgFkiM1pAaO1r3sfb9kCxq4hw0ScTTVnrXFEOAN4/JricohsXOIIAFZ3yRgMICFvPAuFbRc1xs2kNcw95OQA01JQAcIkTTBWH0QACO630Pb+zcwCQQzlUuGAuoIPHc5kKE+cbBB65St95gcx19jAAiDlmfjsdBKWRfJ1S6fMMgnIEaKCYAnyaUgIABEojpRpdLDt/INDxYl8kzztBrq2aMIYIeXcYStXjfl5AIFC/MsPh3ypzAPCW8SEoLg0ph5ZCXBGr0SAQDg/1fEeJ8GQ2nwOA+18JACHUDACptJEg8LRWLuwApABAQzUAoF4cpTHVUgNBUAKANNzW3AhwyFECgASXVtvQUuUaAYLf6NVIMQK0PFQKHaebCvO1y9UTBF7RpXNvVnkbcNLeKdDaa70rz/2eAojBVHvHdA+/Rox6gZA0zBkIOM7rJv133PHtR7N8QclNyw+SXKDHzRTdHA07ilg1zdYDBEJfn3chDJ9tcgBIi3gr3CFxMfFw+mExr9b5OoAQUfmIgAVtLACgJQ07+acmbm9hUUR5oXjn/EJu7XO1AsEOd9yFAN4dgCCdPj3oD8Alx2I2AB4AxeWgtoaRYbsKYQ1ZIwWBfdQI8Ncql/gQ9PevJrZ/ki8rGAEiQIT1EhcTAl5jhyKLivn1yI8EBF787mFfr1b5xVu6p20eAPR49E8E8G+lAYTHCaY3qWS15lUDAvGPOoTwS6Uv7mv92NZimVbMkHzAoUck9hBCe9LQn/bw68SoFATbGPsc977ywQ1RU7ZJCUBrb2wbL4bqT1wQliRDHffWqc0es2WDYIw9jIg/8RhgBhEc0n2+XFECwGX4NQD9QmIVEWq/SxqR76pk9eCVBQLidVK3iriRD6j4wmOZRF5qs7r38Sh41ithDkKA14nt/aGOr0ODrrJAUPiCDjylW1HfL8x8ARBbupVaxvGrTN6AoKcRX7PD5i1eYX04LgiYMqHkr9JcN495vrMaHWztjS530z63kgAg7B9sGQgs4DOC+r0gnxN4rlT8bZ6PL2Wx8YP9Z3QBgRzlK+8hI8iDl040Dw7ORRh+7B2SFd5LAiCq405uPRVAbR6nfT5BwSaeDpvtcGQtx+e0x3ZGFKSOlKOvBtS+5WeIH+khkKY7Ljm+I+Gnk+WX5XBrvOswOeD5aTlrJBM/mAxHDqdCkQWZfM2jRNiM8OL7Ju/195cyzuf99a3Hut8opZOVlQWAKMtnaQzCYh5b6heNogRwg6PBNtswX0sYkbI/pB4q6n+32805CcM8hIBdgHC9UpOHBk9VIId+r/d2l/3HirIBkEoFBHbA/9s8URJC/A4i7GEQjtqGuS7BYBBMaRZROUSwsMUO3TWbe/tJ24i8BwHsQcQppctSChFubeuNVfSMUhEA4kAwHnslgINToJyvuBEmA+JydmyPbRj93BiOI3+0Q5HHk6GOe3nKzE3xlElyWni2YW5MGOZe20j3g0YvuEMd4WtSb0ki+qd2lm4W30rqKYQVAyA2xsd3vO98mp7GO8BeyZdDiHghIMxk6gQNVpGmredRu9PhKUOcFh4gLmK9GYhwQTk2Mzq79IHT01pPdn+QyVcUVQWA1CDHSn7AmIWOczfPvfeE10gigqPo0I/58DYPP9x9utq6qwZAKkQA4gVnS9BKXYsESxmI48KvKxH08fRbErSS39B7Y38WH0ZS34gAyFaMsH+QR8OGoHWG5yut5KmRzMpqFhPJnr5Ctz6bHLRiz0qdtbBdEwCyjiD0DPBCtJadvILImck9tYZlbzJVHogHOdAbfF9NbEu3miYG49EnpI7KjfmXqCkA2WrESTlMcU89xE7fyI/Tl4LjzCaiTgR6iOPfMDibeAbxW2jqkbTwMrJO0W052zQhGI/d1GZFHxZb7hcf2QpqGNcFgGL/5HE62Nu9u82KbdLjsTUcP8rgdHID73DJinUKLyPbJLpSpthOPfINAaAejmdtjjT+PwAAAP//f03huwAAAAZJREFUAwBTsMu9N1r0hg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33437354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CancelSlash</a:t>
            </a:r>
            <a:endParaRPr lang="en-US" sz="700"/>
          </a:p>
        </p:txBody>
      </p:sp>
      <p:pic>
        <p:nvPicPr>
          <p:cNvPr id="418822204" name="Image 2" descr="data:image/png;base64,iVBORw0KGgoAAAANSUhEUgAAAEAAAABACAYAAACqaXHeAAAHOUlEQVR4AexaW4wTZRQ+Z9q6iy6XXhACbEuM0QQSRFFBExGRqAQEWliVBC8xxgcfwBAwiM8aeeCa+GBMMMEbutrhDg9eotHAg4hI8BIk0AIGsdMFVtFCd47nlJa0nX+mO7TQWdjJnM453zn/+c//zT/3anCdL/0EXOcTAPpnQP8MaAIDf4/uGJ6JJjZkYvGTBWFdsFqlZEfMjBrROYuMaOJTIxo/yG3PioguWCYaX2iMmN1eK0+5vymHQI7yqxHhaQQcVhDWBSsvrFzPBjsGZ2KJt8gfOAyorQGEuYA4htsOFBEdGEPEtRDwHWZC1v4VmTWwPIedrtk5riyO0635VRiAzAwa2PMdArwEiH5rOwsS4LiF2o3+3dLW4q0CmkQADK6qQ0wL1j28Y2iOevYAwlgJcCXcJkf53d3D4jc7tWsWAU41FXwEEwLnb8hvYyPGcpkrjj7fipsJOnx2CTxLQDYWWwaI99oV7gKf1BXNL7WL9yQBMm2J4FW7oolom4/MuzU0gyKiA9Auu3gT8LWzI+Nhld+TBORaoQMRBqgK5sGviKT1x4ekN+0NHt10WkT0cEqfzvErWSwr52rL+3CexcGAJwngM/5Mrs2yEsBXPPhlFkcRCKWSS4Hg86JZsTEBZlQARcOTBPD0H1esr3JD5uuVQKXFxBGYZDcL7qiMvmh5kgAADIJi8WmwVwFXQCb2/FQBFA0+dCKiVotHCeA5UF0p24FzZgtvHNcBvhae7aoQ5CPIinuSAEQ4ZS0VINfqUx8aZcG5fH58mVmm0sky45LqSQJ4/++/VGGFgq9UmFUG72IkDZZUwQUTAX8sKFU/niQAgXZU1XnRRJhmxOIrCaZYngkEy0YTqxDx4YvBVb8Iu6qQgqkVfj32g92Bj4GoS10WLjZiwYNGdM6LXcPnjD4zatatogsGCC+DaiHKQPe/n6hcniQg1NV5BgFWqAoWDAFvA9TeNlu0I3mf/5DoBUycKiF4I5zdeVbl8iQBUmgwnV7F2z0s9a1E34aO+dfZJWkIAWdHzLrdaI8vNtrnPmrXkVscYe+FFvTFgeCE27Zl8elAPh9H6OwpwyrUugkwYokXLgT8v4KGK0GjXZloYjONntJa0ctlGm1HO09CD0wioN9cpyA4yAROHPTH1oxT27oIOB2dM4GTv8NyaUWEWQYFtzeKhPCJ5PEW45/JfIt7nE+Ml/pxUC7wk+Fq81z+vgKBDoHiqosAE3GqJKkWPiFNzZqhrY0gQXLkQjd9yDNsVKEf4qt9Ufj2lnkxc0zMz3yofMb2IsjDLeGUvnhoZkt3Ib7GT10EUA8csM3P1+wsBXVbfy8dhhnchli8tiMClAkiAvJTXjitjw2nk/P4SXGdzBhwsdRFQPi4zjcXtNG+P3zMiMbltZZ9iIOHb3p2YGnwijje4+9H0pu+ULh6DdVFgPQSSvkX8BTcLrpSEGfwQHY6vZerbifvA6UNgPpNMchCtD2c9j8naj1SNwFyiQml/bMdSQCZCT3J3pAgMdlYdAtwG7BfdOlT+rYP6Z2nbgKkGylECnIiAeXqEHUmQQZvcAzUGnwqOU/6hF4stUIaQoB0IgUVSACwPfGVSJB4lcjgJUblK2I6v/biwYPNM38xysWmYQRInwUSeO+w7kgC+5Xr1R68FNFQAiQhX5ZM2Uus25LAPrdrw/d8qYCGEyCJhYRwKpngO7KPxK5H+FL3geSSnPXksWt7RQgodRZK6QtYr2Mm0Ea+uZEcnObKrEoC5Ktqhr/ZZ1x+v68uUfZaqHBOcLpZqm5VsmljOKXPL1lutm7qVxKQM3vW8Amp8vs9Y26KKMUKCRcH4oaEyx+89OumfiUB/Lih+IpC0yT55YqQwM8w79VuT+9KbO04+wg39SsJ4L3fZkmPqPy4aIlzACLp5DN8YtwIXKEljDE+4W3gwT9v8bkE3NSvJMBlf67CeYDzicy0tZF5JJLWn7XiVxa56gTIcFp9gYlkwvd868wve4hEb9EC94vvaktTCGjjV12RY8l7/KY/gt3+oOiCXe3BS39NIUA6Fhl8vDMrr8BFb5Y0lYBmDbq8334Cytm4FnS3Y+ifAW4Zu9bi+2eAao/yPfvvKrxrVPxBFe4lrGtk4iFVPTymQypcOQMQaJ8q2NRgebZ99gMqnxewrvbEZNMHy1W1IJLyD1ZKAghQSQAgPkKa7xsjliAviqnB14CgfGrlx/IfVMQoCWj9L7+e79Mdv6qqknkWI8r487BeVZ+SgLZTW/7kp5SnVA36IuZDeHLQCd1Q1a4kQALlmxsS2f5hWWL6iCwZktK/tKvVlgBpEErrb2p5Gs8vMX4Ru08J0QGpPZxKrnSq25EAaRg8oe8Pp/QxfE54gmUdk6H8v53ENlsIYJ/UyIfv3HBaHye116qpJgGlBJywk2URk3FnOJVEL0oklbxLaoyk9GSp7lrbXhNQK1Ff9fcT0Ff3XKPq7vMzoF4i/gcAAP//SO5rmgAAAAZJREFUAwCQ7imu3XZmZA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498782090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CaptureDownload</a:t>
            </a:r>
            <a:endParaRPr lang="en-US" sz="700"/>
          </a:p>
        </p:txBody>
      </p:sp>
      <p:pic>
        <p:nvPicPr>
          <p:cNvPr id="1754964819" name="Image 3" descr="data:image/png;base64,iVBORw0KGgoAAAANSUhEUgAAAEAAAABACAYAAACqaXHeAAACXElEQVR4Aeyav0/CQBTH31lcdCDSuBh+LP47mkDiHyCyOOLEbpx1clHQnQQS/x0n0BEwBONgDOc9wA5NizTcj3ftXXLlfjTt+37eu6a83g5kvDgAGQ8AcBHgIiDjBNwSyHgAuIegWwJuCWScAOklMC2eHmNV6SOyAEaV2v2Pl3vFim1VEMgB4ABsXKm2GcAlrAq2x6Xa9aor9YcUABQ/qVQfAVgdwoXxFj862QsPJ+2HzycDYK14tJqx3OibediUWckAEJ5vQ5TnISjtw9HLLOhJahgHgJ7HNQ/AziG28I4/6DVip7eYMAoAxQvPR6/5QBSK718EXckNYwAoiEeWRgBQEW8EACXx2gFQE68VAEXx2gBQFa8FAGXxygFQF68UgA3ilQGwRbwyAONy7QbW/rFR+3oLCYr0N8HJwVmeAW/F26BXfLwdyxnpALx98IAxkcRZ3iDiOI0YMzYkHUD+vTsBDs8QW1hzXK4+xE5rnpAOAO0vDHsipcU72I6sjDWWOYDIWa2DSgCI+OeFQV8kMNZAEA9JChCUAEAX2gJBGQBbICgFYAME5QCoQ9ACgDIEbQCoQtAKgCIE7QCoQTACgBIEYwCoQDAKIBGEUor3B2z02rzh/gCEmqQaj4A/Y/+FkPb9AQgCIfgD/BLMn7AfquncHxASuegKCHWY8yvO+Rfn8CkSLE1/kML9AQu1MQf/rX+7O8+VdmZe0R/27mJO23qYzDMgSgmm1wofXaU5RNIAoqDIHnMAZBO17XouAmzzmGx7XQTIJmrb9VwE2OYx2fa6CJBNVPf1tr3fLwAAAP//SwNENAAAAAZJREFUAwD3yxSQ7oh4w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135834557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ChevronLeft</a:t>
            </a:r>
            <a:endParaRPr lang="en-US" sz="700"/>
          </a:p>
        </p:txBody>
      </p:sp>
      <p:pic>
        <p:nvPicPr>
          <p:cNvPr id="27346161" name="Image 4" descr="data:image/png;base64,iVBORw0KGgoAAAANSUhEUgAAAEAAAABACAYAAACqaXHeAAAF2UlEQVR4AeybXWwUVRSAz5mtraBot7MCEjrbJ39CfDBRUkXbohIwodgd0sYnA/FFSfpA1GDwQTFqiA/EmPgTX2piYijobNuoYBOhlMR/NJqgvPjT2dag7OyWn1pau3M8YzrrdHq77LZzt9tlJz3MvWfuPefcb85O954pClzlRwVArgRIR7ffmarXd6U0/XVL048mo7EBeaIfYx9dKS22J6U90porriCvCTOAoKUqqcX222SfIgXeIIROQNiMgM3yBDYCwg5C3E8Y6rOi+heXGtpXB7lYkS3Fr7y0ctuqVLTuJCLuAf7Hf72I/cYJO3N6NBp7QKbPWQAuLwsdZIeNLIv/g1A3RdiXWrNVkxXMDABJTe/kFG+R5Ww+dhHhOqqqfn8+c/OZMwMAIOzNZ1LRxyBsSNbrd8vwmwWQXt3WgADChw4BvKXY1KZk7I2yhMh+CIieB4JfQXAg0P0C9YJVWQCZamwWWSOCvsiQsSuciPeGh3sGZEnE7PlMNeMvEtA+YRwojk80thBdFgAC3iuayAM+Eell6Wom4KjINgLcJ9IvVMfry5qoy7Y8Db4jKU9XenPFn/G/hE4QhPEJxxag9AIoYFr5DPUAIFu8LORnoPiKLC0/d8b8tkU6/5j59D0A+JfgfCxImMNP/O/8ZvkZcMqvC6LvBRCEvUBskE1P86/DYY+xoRBNPeXpz7vpn+gFUPRU9wfj9iPDPV+rplEPlFlH/+Dt6pDRUJvo+9a9HuTZAwA9ba8L4uzz9ovXVs3enyJ/fHhGpsc5Fi3TZWnZrgAorftR/GiKkgFjUf1mS4u9akVjR1h+s6I6SRct9iP77LbqY7tzYZUOgIPYdJnoNCA+A4BbWBqgGAfiHeyzAxQ8wLDnLK9JBZCs1/dyEP0s4WKsOYePxgma+jm5tm29f4w0AJzq9yDSS36Hi9fHWgwphwgervHGIAUArWldDoAH+c4jlNYRtaLLDnhDkgLACl3TwU40lpL74a3dE9TQcq0bmBQAnPobXAczzkT9aGea1CEDZQpeCNWCDY9yic2a4d/pICjnKZwt/kgBQIjC6o1C+HJdovckSD7q0ofPqwmjGwA/AMEx5al+SQHAH/zbBH4hnDAGRXpZOiQaENnm7fY6Vy8FgGt8sc+EcxR5CEJubGUNwFnklaQC4EqEyv26NwMy4sUSP9PEV8pBmwVAAMJXUoTYVA4LnWsNWQB8m2dVYqcntfOOrj0Vbr9xul9WpyyAENnfi1aGgCv5O/0huiEzytvK//bxSU3/29L0E+l6fclnRxZAbaLnF/4Y9Igg+HX8zn4ZIDTZCvWei2xb4b++lPpZAE7QIbR3MoSzTjs/wdqqmqq78htbmqNmAAj/3jOKUxBjCOdKM9zgo5oBwDGvjhhfVtHErfxm5l2nn0v4zfFFe3xcyiurXH6DvDYLgGO81vw4zW9mdvI36fUM4gXeVvZ7X05ye5z1gyEbt6qpIxecOUtVhADcxUQSxjcMYp9qxjdHTON6dw/P7eWqaTQXe3fnxhXkOSeAIB2Vqq0KgFK9M8WKq+wyoFBwFQCFEiu38ZUMKLc7Wuh6KhlQKLH8xpPw67HznzHymx/MKAJl1RyWRl29nAwg+MF14D1P1ii6ty+7zS9A2kU+CP+PTw4AAGF5jRTlTa4kdVlabFN6bVuLLLG0tg5Liw0CovhP7DN29k/upABQMtDFO0gS0QeEHYDYb4eU47IEUOlmH8LFc1BnIsO9X8H0IQVAeCTOHwF8Z9pHSZ0QMo97A5ICwHGgKPaznAVpp10yQtCtDvV+7o1HGoAwl9eUDG7nlCugxugNLeA2wafVk6FOv1VpABxH4RHjOI1N3UJEb3M2MAtHW2QhshSCx7iAs2XF2cOzap1SAThLvSnZdzFixp+snqxaRRnQgeA1riUeYzkhTYg+4nLec4oNzaoZj4RN4z0nFpFIB+A6dehHho24ahq7I0PxB1lapIkZb+Vy3iv5lOyKBsAFEfR5ofb+BQAA//8hvbvBAAAABklEQVQDAJ1Paq4s8pUo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5998137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CopyDuplicate</a:t>
            </a:r>
            <a:endParaRPr lang="en-US" sz="700"/>
          </a:p>
        </p:txBody>
      </p:sp>
      <p:pic>
        <p:nvPicPr>
          <p:cNvPr id="120551342" name="Image 5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578536796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CreateNew</a:t>
            </a:r>
            <a:endParaRPr lang="en-US" sz="700"/>
          </a:p>
        </p:txBody>
      </p:sp>
      <p:pic>
        <p:nvPicPr>
          <p:cNvPr id="1472049649" name="Image 6" descr="data:image/png;base64,iVBORw0KGgoAAAANSUhEUgAAAEAAAABACAYAAACqaXHeAAAFwklEQVR4AexbX2gbdRz/fi+zQ3Bgk7hWul36KL4JCsM/tBNhCps0mZ2+bAg+aAd9EIbCFLaXiW8DQbdXLYi1klu1WhXUblWH4ARfxEdzjdBpkipO19bmvn6/aS5Lc7/LXZK7dGZ33De/+33/fL7f7+d+l1xyrQa3+BYREOYCWEkdvq+0N3O8pGfeKOqZTwup9IIfEV+JKe0dmxCMMGsMZQUQjO4o6OnXLbKukAZvEsIkIBxAwBE/Ir4SQ5r2lmCUUukzBOOxMIjQgga9tvvJgVIqvoiILwO/dIzPGAR4spQqfy3YHeM1AAROwOrtsfc4xz6WoPd9jP1u0KCBElDQM5O8xEeDLtLGY+xH5X3BngcxBkoAIJwMoqhmGKThS83srdoCI2BlcGwYAQZVBRDAOc2iMa1s7fcl7EtE51VYADhc2HNwCALaAiOg3IcjqpqI4MNkLnu8f8mY7c9fWPAl7Js0jQkAmldharHbArvMAiMAAR9UFgvwiUrvR8cr52OVnwX4kErfji4wAjh5nMWxE1DJofSpQKLfVa6sT6r07eiCJKCd/NseoyTg2vD4IH+kvcO3rcvFVIZqoqf5mEVGnfUiVTtfr0+pu8H3a/FVX79zAJwG9TZew6jVwnWlWGRel6eQSi9LL9KTCkpJwBptnEWEo3xdD9wI4iuSlcCfdSAjAgDyAud3OdimjT8pODMXwnulJuADqQ24VrbIjoADrDoqPcm8UZQEAOAT0LjdwKyzMLwkrWiw8up8UQY63drQcGNQSw91mzLlZk91XpVDFwIqtoYXrwaVWRnDLY5NXrtXqFtKL9w6uwsBqs9ft2zVKqtDHTZsLlG3uHpPl2PCKsZWe3uIqp4AlATsxB0v8qU9xVf41a2pm82Q3welNBYOlssQZX1W1mmzuCY2BEFgXGBhXAFlbEQ2sMrPLj1wyJT0pPJXEnDHLzPLSTN7LJkzBhO5LIoA4Aeg3OiI2CtiGuzLIqPJcSLV+Iq9neMaFuPmWGRexWFWnlaWBDBj55MepBfpSeWrJEDl2Ku6iIBePbN++4pWgF+metUvWgFhn9m/BsfvKuqZ0wU9/VFRz5wv6emH3XKKTXwKm76nJdbNNyh9qCtAfstf79tYAIRTiHiQx+cJcbE4lHH8aiw6sYlP1feUxApGUM2qcEIloDRUfgAQ73UkjtEzvnQcW8FwOAenCJUA0uAeVal8UzvcqFfpxMcNQ2xBSKgEIFr/qIrkO/m1Rj3r1ht1Mkekv2UMS0IlIKyiW8H18o0I8GKo1+3RCuj1M+zVX7QCvBjqdXu0Anr9DHv1F60AL4Z63R6tgF4/w179RSvAi6Fet4e6Asja+AYILCeJeFmh+9ah41iy/nXqHY7tK0IlIJmf+5Uf757gX3tW7RL5ifEXcfP6OXtuj6ITmz2vxBCdqGDYSh9jqy6hEiDFJJaMs4lyLB4j6/6dGLs7aRqPIcwrfhGaXxOb+IivxEisYIQpoRMgxWN+5vqd5oUrbk9oxccW8RFfibF1YY5dISDMBjrFjgjolMH/e7z/FYDwp6pZQtit0ndDR6DV/Rnflox/bJk1mfgmgAh+VOPgYbU+fC0Cjauy8ElxqdXp7ZsAdvzBGQ7ADzT2F1KZL4v62JGVPWOj3RDJVdTTlwDxEVBtZet7lVql475Uaqeu38xe5puan5wWACEBUJu2YtpX3RDJBS7N8w3Uz8n87Hfgc/NNADdpIVkv+MTdNjeE8nOtJPdNgIDGl2YXASgrxzelEEwncrMtfXdoiQBpum8VJvhS+FyObyoh+KxvPTbZak0tE7DrqvFbwjQO8BeXZ5mIlVYTBu5PVNQIjiXM7OO7lmeU/2DRLGfLBNhg/MXl7YRpxLUyjRLQq0zIHI8XuyJEc2TBK5oFI1xDkt+gp+y6Wh3bJsBO1J83LiZzxhkm5BCPo10R0ziUXMq+1r+UvWTX0e7YMQHtJg4qrlOc/wAAAP//aGycYgAAAAZJREFUAwAb2kSuFB8P+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5484035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DeleteTrash</a:t>
            </a:r>
            <a:endParaRPr lang="en-US" sz="700"/>
          </a:p>
        </p:txBody>
      </p:sp>
      <p:pic>
        <p:nvPicPr>
          <p:cNvPr id="165207293" name="Image 7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45189120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DownloadArrow</a:t>
            </a:r>
            <a:endParaRPr lang="en-US" sz="700"/>
          </a:p>
        </p:txBody>
      </p:sp>
      <p:pic>
        <p:nvPicPr>
          <p:cNvPr id="1672006693" name="Image 8" descr="data:image/png;base64,iVBORw0KGgoAAAANSUhEUgAAAEAAAABACAYAAACqaXHeAAAGAklEQVR4AexbXWgcVRQ+Zzb2x1ZMdldQ292tIi0IPmjrz0MbEaqVlCbZrYGKqK0gpYj4IgiCARVFH8Qf+lBEhFaoStrZJNhCUysU9KGK+pIX2zxkZ6O1ks2floZkd47nbDLbmdmZ3dlms5lZXe7tuefce2fO990zd27vnSjwH//9T0CQA2DyjlRiPJZ6PZdIfp6LJ8/kEqlTLN/MxVNPTW/svMcLtkBGwFQ8dTcDHdJXwSgq8A4AHgDEJwCgg2UvIPTlQy2XxuOpHydv797EdtcUOAImYt1P5wGGAfFxV1SLFYjwYGGVMjwRS+5bNJWJQBEwnki+RIpynIGtLUPiYuC260jBL/mxOOLUJDAETMaSXUD4vhMITzaEgxPx5Gv2toEgYDKW6tQV7JfRtAOoRSfE96bi3VvNfXxPwAJ4GDA7XVYm+JqI9iPgbq57FQjGWDqmPCi95gpfEyBhrysVwU8T6TsjmrovqqWPhjMnT0cy6gerZ/PbCOBXM1CjzFHUOZXYc5eh+5aAiXjXHh3hhOGoXRLByOpr+S1Rrf+cvW79X4NXlPm5bm5z1V4neh5aOkRK9iUBMvKEoUFAbBEn7ZmBXVqL0C5A7XWGHv7jG01B+sjQzRIJ7zN03xHgZeTXzOZ3rMuolw0QrlKHYZe6qGH3FQH1GHkDmEgCuFmkPbP9JsPmGwIEvM6vOsMxu+SwH+Gwf9TTyBudEZ40imaJRBcN3RcEeAz77bWAn0js7eA5pMcAakiRDPp7kZK5LGLlsoz8Uic8u/dTidQDOuhf2e2iE9Dfbdl0aV2xogR4HHlvE56g4zyZ2Ht/geAsL4puYbUsoY4fm40rRoCHkZdnvuKrzgxEysWRJ/0cIIRFL8tE2TCF3jXbV4QAAV9lwiu+52t55gV8gehbQGwzAzSXQwj7cazvGph+DSdgYW2P/SYfLEWe7QV8TbO9F/AI8ExrJv2d5WasNJSAhWeeTvJ9HRODH/G8yFm8gvHMu448gS7gwxn1+GIXi2gYAQKeQFHZUbflrYDfXml5a/GcFQGvF8Pe7Zln8AjPuoHnS0BDCPAr+IYQ4Gfwy06A38EvKwFBAL9sBAQF/LIQECTwdScgaODrSkAQwdeNAD+DF5CV8pIXQkEGL8QsiYCgg18SAc0A/oYJaBbwN0RAM4GvmYBmA18TAc0I3jMBzQreEwHNDL4qAc0OviIB4xu7HqYqR9RrlNCOWvbwZPdWr7Rvzx4R0IFKe3jcpK7JdSWIinLI7U68e1vcul4/2venWxu7XcBX27dXCJ6Laulj9r7LqbsSwEfIjt/hGeDrfWhBRM+3aeoXywnW6dqOBOTiXfci4p1OHdYi1P3QQsA3euQNbI4EACm7jAZmyc/n+VpGXvbt5aCSzwKcj6uI9+35xGalwAs2ZwIUkO9upd6ez9oNbrqA15d4aOF27Ur2WuvKCCDoCfHz/5jjhXQccrTbjEEBL26XETC1odCOgKul0pppKppVf7LayrUggRfvywgohMg5/Amqhn/QwDsSAIA7wemHeMbJbNjkPa9XX+S80MhFjuFbJWmJgOmNPWFE2ObYIQ9lBPBZf3su1v1WLp68UAD42XW25wsuvuqOctFXyUJAHguui5/I7+rYzIbkZvlmfzyeGmA5oytwHhTlDUB8yBWVD151rr5xhYUAQHIJf2jNJVKj8y34G0+QhzlKOlk6foTE17QkavDa3nJzD4qVAADHBRAC3MbXSnCuKS2G/bGaOjW4cYkACW8O5Vi97h8E8IK1RMBci8vrT1p5zPIfJSD6JASwdSWXtx7dLTYrEYCkWP6UpFhb9R+aAYITQPpBZQ42RTV1c0RLv9KaUX+p2tUnDUoEMIisJ5+I5DvbXioUHolk0rdGNLUnovV/2nZZzXjq77NGJQJCOP8hh/BVu388i19EHQ4rOnSFZ/9ZH9HSOyIZ9e3o2MAFe9sg6iUCWrVTk6zsAqLPGMhp1OlQMawz6S3hrPpyW1YdxCtDZQRx20Anxnzd/7Cm/sAj/CKP8O5wNn0kqGF9HVH1koWA6s3912KpHv0LAAD//yLwcqIAAAAGSURBVAMAV7/vrsYyhJQ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53182693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EditPencil</a:t>
            </a:r>
            <a:endParaRPr lang="en-US" sz="700"/>
          </a:p>
        </p:txBody>
      </p:sp>
      <p:pic>
        <p:nvPicPr>
          <p:cNvPr id="1348818107" name="Image 9" descr="data:image/png;base64,iVBORw0KGgoAAAANSUhEUgAAAEAAAABACAYAAACqaXHeAAAGPUlEQVR4Aexa3W8UVRQ/Z3aglFBpd1YwUmbxwfjggzGRKBilPkmVmu7CIjFiTPRBE014Mib6ZtAYNfwBPImKlNVdqiBRjHwlEBNAjMb4pjvtQ7U7uxYMBdyd4zlbZrs7O1OG7XTpfuWeufd8zjm/e+fu9HYVaPNPB4A2XwDQWQGdFTAHAqYe32XqsYPZaPyCGY2TX8rq8SvsezLfH9vkFv7fdYm72GZfNhqbKJEe3ycyN9t8//CAxGL7K+Yt5GBGYxdNPTbCvrvc4toy10fAXBPv55udBYQ9gJhAgAdtBz89InQDwuNWCA5NRp7pcfpco8IettmJgKtLhLBTZE478bVCyiGJxfbdTv3cPD4AiNuBa2AwzmT7t6xxs1ecwuza+HpQ6ReWP8I0z4a9apf6UG0QHPQju+G7stb2ViW4AUNLfi3V5nCtAoDuHlqOCnwBgL2wsB+3ompkqBIGlwb2cm1JgsGuyphVAJiq+hErdaZAGgFdtqanz9cbzLqknpcY9fq7+EXza7s/rJSXAaA7EysQ8ZVKZb1jIpgGglMhC7douaOX6o0TzienQkUYklilmPUGqvAjBV6j/kR5PykDkFtmPVphVx4SwCSQ9SxeCvVqmRT6oYiRWq4ZqU19Y6lT5UB1DvrG0yclVimmz/tLrmDBDiAy3W47FSpssOVlAACtjbawslcsGNGMQwdlNirli3ksuWpjqREA5P0Maj4FwHKtswAA3ldjyQJC6zR3TdmQ6IRb4gh0vy2vAABCtrC6R6rmm4cjJMs1W5qttRIAV9tWEzrr6QDgRKTd+M4KaLcZd9bbWQFORNqN76yAdptxZ72dFeBEpN34QFdAft1wb1aPv8/0FZ8pvhwUmBJLYmb12HtmePCOoOJKnMAAuLw6tsoi/AkR3mAa4uB7TT5RJhhQeVxXE18+0PySnfdKTER8E3q6L071J8IsC6QpgUThINe6kI+acB0PZxufKOei4YNSyKzQ30h8xBcA41D9uacQKnxQLaqfCwwARLjXI41YTu/bT5Dw+HO71ktsZ4qHWK2WJeR5L1beWgsMALCsY563lpWgFz6XwjxtbijEJqcXDzDrXjwruH3PFEgLDIDw2Ng7fILregJTylRAiBY+lQJLvMtFdDm9sB8QtrmoSyI+nTkeNtTdJcbH5WYmgQGAcP4/rag+NScIgDtyMrt8xFuTGFdW0sl/c2qUMwKJrWWmBxGSxRnJ/K+BASCp4HhyWstc3SyJCu9K9uxWgsDFl2xtXYlxXIiOSWyEo9ccmnmxgQIgmUiCkigfSc+1J4gpsM0MCYdy8SAuPmwYT0tsD4u6xYEDIJlIopIwT/LXwrsSf23YE8/PvKuJCIloVGLJIyZ80LQgAEiSkrBmZLbyLB8R3o0QedqF3JQiIzqiGfltEkvYhaAFA0CSlcTDRn54LhDEzoPS4otwouChD0S8oABIhlKAFMLjNJPflg5nQgnx9etQr92CAyCJSSFSEO948oIjIk/iZ/4zsQ3yq87zZqxoCAB8H97nksVwRn1+bhDogGakdzaqeMmrYQDIzaSwcCb9HFmWIXwVkfWH6HhbLH85VOkXiGkoAFKDFLjs6vWH+b9253hz5BXPzYJzXcqSjaITm0ZSwwGQ4lZMfjMRGUutVy01olxW+2S84s/khOgaTbcFALvIlePJnPwv3+ZvRz8LAMKUWwKEsMpN3gwyAmW1R57/2PIyAPza+rMtrO5xazXfPBwCJdyy5Ukt11oGgAcX3Ix5Y3oiG43/YOrD2+VXm4udJD/J1dRjpwDxMbeaoGids+Vc98ywz0id5V35txmu+iogACojVkg53gwkuXoVz9+xv0fGR3+0KywDwEVaSFYgP5Ozgy/GHqH4UmVeZQBEGB4bPQ1AKRm3JBGMaJnRM5W1VQEgiqVX4VV+FL6TcUsRwbdLr4ded9ZUA0DPX+m/+X38SX4/e5GByDsdmo4nMhWCFzQjtblnIjnpzL8GANsgYqQ/1ox0WCnSAAG9zYAc5v5kUxDRYbLgLcWCTVxDhDf4T+y6nL0nALah/FQ1kknvZkCGuB9oCjLSQ/x6/a6fn+reFAAbiFbtOwC06sz6rauzAvwi1ap2nRXQqjPrt67OCvCL1GK1m29e/wMAAP//fTY4QwAAAAZJREFUAwDTWLGuLJwTB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510394822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ExportArrow</a:t>
            </a:r>
            <a:endParaRPr lang="en-US" sz="700"/>
          </a:p>
        </p:txBody>
      </p:sp>
      <p:pic>
        <p:nvPicPr>
          <p:cNvPr id="610651927" name="Image 10" descr="data:image/png;base64,iVBORw0KGgoAAAANSUhEUgAAAEAAAABACAYAAACqaXHeAAAHO0lEQVR4AexafWxTVRQ/57Vl42vSdiCB0S74FSFBzYjAX8yvRCPOtbA/TIwkJvIHfwAhoBg1xvgR+QMEjH8YE79iTBRtBxJBJQJ+QVSImoBRQqAdIGC7jY1Ntr2+6zntCl17Xj+2vb4SdvPOe/f+7rn3nPvrfR/39mhwnacxAq7zCQBjM2BsBpTAQPuMJb64r3l13Bf8LO4LHI35A10snGcs5gusis94dFYJXdquWtQt0O5uuSHmD76lnK4TgNoWQFgKiHMQcDIL54EwRNwKLscJImTrv7VNk20fXREOaIV0LtW3TFeTEz8iwEpAdBbSp3oX6a3SJjgPclsqV/SRl4Du6S1T+1TiECDMLXkU1KZP6Qe7bwxMK7ltGRuYEqCgwdU/Tt9FvvhJhnlgfX817lDQ4hhmB5Y3MyWg3e/fAIh3j4IHCzt8+vpR6MeSLkQCeNoqBc+aWVRK7XIoY76GhpuF8wBqj5m+Afhc18yA16zeTlwkoK8aWhBhvOQYDX5jbTT8yJRo62H3qdZOFs57I+GHSH8TSc5BfU3SHbgsp6ICAJEAeuIvkXxTAPto8BukOsY8kdB6ULCX89liADycjVVCWSSApv880TllvCrigyARp8BQZrPgjkG1irqIBACgG4Tk0OCwAA+BDEz8MQQYLNCtUzuYtfWSbdyEAJoD2ZpUdvUaVXTJe4x3VNFsl1SQ7iAJtxcTCUCEC5JbfdUO+dbIUO7T9TszihlZdS6jUDFZkQD6/X+XPcSnZTyF0k+MSoN1qdLQMwL+NhSpjJJIAIL6UnQP4f64P7BJQWPOmoCxdl9wMyLeZ9J2j4jbDGqSfex2fQJKdUh1ALg27ncfjfuaV3RMb66/WNd0M+cZA4Q1ICWlYtD936dSld2YSICnY/tFBNho5hwC3gqovW1UaSd1h/M455OYWQMFr3nbd3eZVduJiwSwQ+5odDNdD5GM7FDqB0+bc9vIOrGutSkBCIcHqtARAAVnRmA+6tL1AML2RLF98DqEnjOLLtYtvaUcmyqmBLDDk05tPwcJWKhA/cXlkkTBUSJwQc3ZL2LFtFP1jdU08N20fD4PgD/pDvW3NtHZFfcHI3FfYEtHXXMjWJDyEsD2vGdCp7Uu5wL6jHmTHow6YwVkgFaGbxi9+qIkgQWU09Vxw/MUAD4IuckHiKsNh7Yv5g9+2zmraX6uyvCRggRw1/xQ9ERDq1AfuAmUsYZui89BqWM0M7pZOM8Yfe6uBh1m08pw7dTYzm5uW6wgKpMPqKs9IMA9Cc35CxHx/FV0ZLmiCEib8JzdFfVGW7d6o6Fl3mh4bm0kXMPCeS9htFLcxjMmrV/itbNYfSLi5bg/8DHvWhXbxkyvJALMOhkNXAPto9L6wcfiPt+7pbXJ1bacgI66wOKYP7Cf/jPoifuDykwMUEfoVqLHhyIvSRQJ5fIdiPg4PSBz+mRbMbLJtvO15zpLCeDXmOGAnQi4mJydwAbzCiLQAw8ABq/MARPBAnkS62VUI+IEJJtsm33IqMrJWkqAs1prAMAaGG5CaojJE2VMDq5nFbEaa1I+iJVJ0FICkhZG45QcIP3MdIjdMV5ologNASwlQL9s0A6SGqU1AKaGIA00WZU8pXSunFVXyocrQE7GUgL4W0BLQBN9Kxygb4TeHOulAskxJk9CS54GKZhtsU22zT6kUPlsKQFs0n06fIC+FRrpG2GiNxLCkYpCJX8EIUbSfbMttsm22Yd8YjkB+YwPp85pJL4yaTfFBM8Ll0RAJcQHGJeqjksjokfDOAkvhBVFQEXFB0zqnycNit6G4kaupJuJFSSA/+OvpPgAA7W7MgeQkf8nI190Ni8BlRYfoKDRiYArpNHRO+CIhBfCNDMFXmlVWnxAh8+9jr6SxWANLWFwLIPZcExxUwIqLT6ga0bTbQbiiyYjibpPd35jUpcXFgngfTl6qlZMfACt7p4YcDl+RoBqcTSGeglhfzG7VTnNRQLsjg9QtD/Y6WtuoIEvj/mDYUT8AMwXVSdp15nqYVhJJICYtiU+oN0XeCbuDxxrN9y9CdR+RcT3EaAZzJJSOhqJ5aXsOmd3JRJA019814KF8QG0gRFUiK8D4O1AI4fi0kpP247vi1OVtUQCANANQrI0PkDBA4JJGVK0WW+oJ73R8DvZCqWWTQigOSD0ZGl8ACK9ygWjWRCt8i5oCu71toXfy6oaVlEkANGO+AC1N98IUktceMF7uWe2uy30XT7dUupEAuj3L3t8AC1fQ6jUBgD1Jw2gnwZ8luQIyYfKMALevp5ptZHQK3j+6x6qH7VDJABtig/wRMMbvZHwHG8kVEVr+pkkDSTLa9taW0d74GkGZQLG4gPG4gPAPRYfYE98QPreLNdVfAakjSf/3i5TfEDaZrmveQlgZ/jfXq0M8QFsyw4pSAA7VY74ALZjhxRFQNoxi+MD0mbKei2JgLJ6ViZjYwSUieiKNXPNz4CRMvs/AAAA//95N8FEAAAABklEQVQDABhWia6Q0evxAAAAAElFTkSuQmCC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67938269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GitBranch</a:t>
            </a:r>
            <a:endParaRPr lang="en-US" sz="700"/>
          </a:p>
        </p:txBody>
      </p:sp>
      <p:pic>
        <p:nvPicPr>
          <p:cNvPr id="1619494017" name="Image 11" descr="data:image/png;base64,iVBORw0KGgoAAAANSUhEUgAAAEAAAABACAYAAACqaXHeAAAJSElEQVR4AexafYwbVxGf2bXvLuSj8UeaNLmsT3wUQagqCG3Dh+hRkUBElJ5950L/4EMgKgpSgloVWqVQBAIqRCpSRNVWKgikgogT+5o2XGgLKlCUIghULSmfUeu9u9AS29fcJeQut7vTeeuzvd5769072+1ZjbWznjcz7+38fvv27du3q8Dr/HeBgNd5B4ALPeBCD+hQBgjSajGRurmoJfezPFPQUv8vJpLPs4yw7D1z8c61QaB15CVwNpG6pJQwn2SA3wPENMtliLAMAPtYPsJy00yP+rfixoFt4PPrOAIKvQNXTgM9x7i2sHhviHFQlF+VtNSXvYOgswZBWrttOapKBgBXQ8AfAd3JJLzPK7yjekCpe8VdDERjCb4hIiE8KMiTVeoYAk7Fd64EhBtkIALYEsXu5UOyuI4hQFkWfq8MAAGcArI+FjLVmGLB1UD0mCwOAd8js3cMAYCWlAAG/YuYPrz/orFMKTKa/Z1i4ndkQAFIXl8evCSt62VZWQj/ctoNxfins+zQex16Ve2YHkCAz1SzdioIybqioqSc5ZqOz9b0mtYxBCCax2pp1zQE+GAhkfrNhJb6RDGRfABB2QuyH5Jd3+3qGAKi+a4/8gAnJkBuDCBI4EvhpwD4GQDoYqnfCEyaVe6vN5ZLHUMAQsZUCG8sp72wPSHdGz958B+yWh1DgEhejPI8mmeFHlzoZRXpdq/4jiJAgOiahhv5UnhU6L5CMK6YlIy8MPyyV2zHEbDypdz/Ynruw0T0aSZiQgqMnQRwT3TmzFsjY8NPSGPmjK8qAaX1O7SiNrC7qKUOFLXk8UIiOSlE6MJW0JK7iuuv3TiXW8O/uJ77SVSfvoTPcD9ZsIcIHubL4y4yIRU2YU08n/0ivvTo2YaNsPNVIaAUSV9USKR+SKHwCUDl+zxsDwLi2xFwpRChA8IgIu6DsHqCCdlnz/05wUYbwshMZCz32/ho9ttxPbszls/dHB/L5laN54qN6jl9irPQDv1MX3odrTT/gABfAMRQgGOEOW6X8obQUVE3QHxTIW0lYGpdes0MmU8BwiY7S+6nfN3aqu+O68yQcXRqbfJi39gmAtpGAMHm8Pku4xHOLWGDFuCR+4EQoQthZ+MN+8734ENi/a9x3OK9bSOglEjcCohXCvA8IgPrUP0JEoDJqBoaKlsmNOOWhhFNONtCgOi2fIJvE+BFbogysGT0nJ3aoKAVUcl6N4/gR0SsTCzAPZMbkjGZr1lbWwiY6YE0Q+ZVWk5PCt62h6at0JkIT1JW68PHeATfzta9LPM2bmKFoeLQPEcLDG0hgBcpdti5ceb2v3z3QKw0Mul0RfPZW4DgcaetolsAH63orfxvOQFiwLIQ+xtd4jxRe5DBfs4NBPk6AIu8esHl7vhWlFtKAEF/iF9YZPjE93glJ8DzVPaTNlhJkIWmdOGD68Ul4b4mvwDFLyCo3wavRYY5vm6FhsvVjUzr4Bx47tFVc1U53bvzzV0WeSx7o30zqQa3SGkJAVXwiN7XKd8W0DLu5zM/DzwjQ54q32OooX8bofBR++7B8fUY6cX6cmtKTRMgJjwlceZ9wNvphrqk9/OilvoWE1Nb7OBriEnhEcHe21UR8GlbafGuKQLK4LXDEAQ8gwKEDxUTyb2ix1RwTPQNrEagWyvlyj8iltVKT0A4Uja0dr9oAgi2d5c0G/xWz5QqJ7ACxg7Em4qJyPGiNnDDxLqBvu5puBQQ59DaAbVdxWxZBZg6t7/maJ22KAIE+GKi5wgn7g3eovIydAWEI2cEZNDKfVa38vy5bkUsdjq8LpXrE8JotLTC99neVTNQccEEVMAziH7PIxAciI4+ewUgPOUZ43ZUurrbzmVE5Z3i9irmGFxs6bYgAqg3vUyceV/wuvpxhP/MdKOa5JnduG/GfJbtmAYksD/ZDhICEyAGvKJqjDQGT5moDT5jcsKw4oXMi2DCFn5H7/W6SoSVZUEk9AdZWCm367MPTMBEQruDwV/t2Z7o9nroeuT1e2dMbDw7pkyGruJpzA/4/m44ffP0MgmzPOuTruHPxSfFbdd5J5mzL+ovEAHi2rMsTHsegeCg88y746ITmdNRPbsLjdk3AVlf4sviIBA9xz1jSojQhY2B7wYT38izxU1cPuBup1rm226rSPAloPJBEiJdWk3AqVgE/Dxf94bW6Xbq0ZOP6Pwqe19Mzw7F9NymeD63SojQY2yL67m7RY9BAEsQGoyEzWHnMRaqNyRAfGU1TXScGy1/kOQepESZszUV5TYeoJ4M+mkat+e7IV9KwUjQDovxybdBjwBPAsQaPqGSBcSIXRcZqVDE5EYAFyJsQoQdYMv0MvVnZbU1+4AkbBUTssWS4EkAhbp+ztiW10FhAwge7H+h1HnZhdeUNg7U5vT17kWVFkbC9u6FHkRKQKH32qsYjfSTEr8DkIINv8vzqy/zV0jgTndI5rdtiFvFHEVM1OxywJ2UAEVVPiCrz6P0CbZ/jUfuQdbvZf08i2vDvkLvjg0uY9NFQUJMLw1yQzkW6YaA/UzCLwnSqjRAYpQSQNyQJBYUoK/H8tlv8sid5RGbuzr9Whqnhr2nybIKAW0ITxjRfOk6AhALLyD7MQnXlDTzqzKfzCYlgO/L0k/KQiaOOBvhLnnEWa7oFoC0fsXfzL8gIZYvpbkHPtSgHe+HNFclKQEEKH25aCK8w1X/ba6yXeRGPd/H2wFN7mwS9ImhBiSUn0QDHIdznR+FQH+db+XZiQJ7Slry/ad701FexRlCAOns0LLoz7L6rbRVSACgrKtdPWzM3u6yeRalBHAPkBIAPNIS4u8N1SwCj0qAKH1boxqKvL5nGotz2CTkc4P8nPF5vmwPE8F3YercZatOPlwI2qKUgB5F/TE3GLgR18Fykf9m8y5bW4v8nHFfTM/tiOvZr7hftvgdWEqAeIzlXnC9X+V5foIx66zxqXn2JWyQEiDyZTYfRyLxgpNE2U846BR3wdSawqEpv9il5PckQCQZ1XN3Kia9iweav4uyt9CPlEn1LfHR7J+8Y5ampyEBIuXI+PDT0bx+OY8J17Hczbeev/BMcIr1x1juUC3jilg+91nxzC/iO018CRCAEI7N8iCTYdkd13ObeSa4ivVtLN9YPXqo7bc8kUO7JBAB7Tr4Umj3AgFL4Sy8ljl0fA9olrxXAAAA///Uah5wAAAABklEQVQDAL0CW64y3yM3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724029955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GitForkBranch</a:t>
            </a:r>
            <a:endParaRPr lang="en-US" sz="700"/>
          </a:p>
        </p:txBody>
      </p:sp>
      <p:pic>
        <p:nvPicPr>
          <p:cNvPr id="347978641" name="Image 12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218539081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GitMerge</a:t>
            </a:r>
            <a:endParaRPr lang="en-US" sz="700"/>
          </a:p>
        </p:txBody>
      </p:sp>
      <p:pic>
        <p:nvPicPr>
          <p:cNvPr id="1021321131" name="Image 13" descr="data:image/png;base64,iVBORw0KGgoAAAANSUhEUgAAAEAAAABACAYAAACqaXHeAAAGPUlEQVR4Aexa3W8UVRQ/Z3aglFBpd1YwUmbxwfjggzGRKBilPkmVmu7CIjFiTPRBE014Mib6ZtAYNfwBPImKlNVdqiBRjHwlEBNAjMb4pjvtQ7U7uxYMBdyd4zlbZrs7O1OG7XTpfuWeufd8zjm/e+fu9HYVaPNPB4A2XwDQWQGdFTAHAqYe32XqsYPZaPyCGY2TX8rq8SvsezLfH9vkFv7fdYm72GZfNhqbKJEe3ycyN9t8//CAxGL7K+Yt5GBGYxdNPTbCvrvc4toy10fAXBPv55udBYQ9gJhAgAdtBz89InQDwuNWCA5NRp7pcfpco8IettmJgKtLhLBTZE478bVCyiGJxfbdTv3cPD4AiNuBa2AwzmT7t6xxs1ecwuza+HpQ6ReWP8I0z4a9apf6UG0QHPQju+G7stb2ViW4AUNLfi3V5nCtAoDuHlqOCnwBgL2wsB+3ompkqBIGlwb2cm1JgsGuyphVAJiq+hErdaZAGgFdtqanz9cbzLqknpcY9fq7+EXza7s/rJSXAaA7EysQ8ZVKZb1jIpgGglMhC7douaOX6o0TzienQkUYklilmPUGqvAjBV6j/kR5PykDkFtmPVphVx4SwCSQ9SxeCvVqmRT6oYiRWq4ZqU19Y6lT5UB1DvrG0yclVimmz/tLrmDBDiAy3W47FSpssOVlAACtjbawslcsGNGMQwdlNirli3ksuWpjqREA5P0Maj4FwHKtswAA3ldjyQJC6zR3TdmQ6IRb4gh0vy2vAABCtrC6R6rmm4cjJMs1W5qttRIAV9tWEzrr6QDgRKTd+M4KaLcZd9bbWQFORNqN76yAdptxZ72dFeBEpN34QFdAft1wb1aPv8/0FZ8pvhwUmBJLYmb12HtmePCOoOJKnMAAuLw6tsoi/AkR3mAa4uB7TT5RJhhQeVxXE18+0PySnfdKTER8E3q6L071J8IsC6QpgUThINe6kI+acB0PZxufKOei4YNSyKzQ30h8xBcA41D9uacQKnxQLaqfCwwARLjXI41YTu/bT5Dw+HO71ktsZ4qHWK2WJeR5L1beWgsMALCsY563lpWgFz6XwjxtbijEJqcXDzDrXjwruH3PFEgLDIDw2Ng7fILregJTylRAiBY+lQJLvMtFdDm9sB8QtrmoSyI+nTkeNtTdJcbH5WYmgQGAcP4/rag+NScIgDtyMrt8xFuTGFdW0sl/c2qUMwKJrWWmBxGSxRnJ/K+BASCp4HhyWstc3SyJCu9K9uxWgsDFl2xtXYlxXIiOSWyEo9ccmnmxgQIgmUiCkigfSc+1J4gpsM0MCYdy8SAuPmwYT0tsD4u6xYEDIJlIopIwT/LXwrsSf23YE8/PvKuJCIloVGLJIyZ80LQgAEiSkrBmZLbyLB8R3o0QedqF3JQiIzqiGfltEkvYhaAFA0CSlcTDRn54LhDEzoPS4otwouChD0S8oABIhlKAFMLjNJPflg5nQgnx9etQr92CAyCJSSFSEO948oIjIk/iZ/4zsQ3yq87zZqxoCAB8H97nksVwRn1+bhDogGakdzaqeMmrYQDIzaSwcCb9HFmWIXwVkfWH6HhbLH85VOkXiGkoAFKDFLjs6vWH+b9253hz5BXPzYJzXcqSjaITm0ZSwwGQ4lZMfjMRGUutVy01olxW+2S84s/khOgaTbcFALvIlePJnPwv3+ZvRz8LAMKUWwKEsMpN3gwyAmW1R57/2PIyAPza+rMtrO5xazXfPBwCJdyy5Ukt11oGgAcX3Ix5Y3oiG43/YOrD2+VXm4udJD/J1dRjpwDxMbeaoGids+Vc98ywz0id5V35txmu+iogACojVkg53gwkuXoVz9+xv0fGR3+0KywDwEVaSFYgP5Ozgy/GHqH4UmVeZQBEGB4bPQ1AKRm3JBGMaJnRM5W1VQEgiqVX4VV+FL6TcUsRwbdLr4ded9ZUA0DPX+m/+X38SX4/e5GByDsdmo4nMhWCFzQjtblnIjnpzL8GANsgYqQ/1ox0WCnSAAG9zYAc5v5kUxDRYbLgLcWCTVxDhDf4T+y6nL0nALah/FQ1kknvZkCGuB9oCjLSQ/x6/a6fn+reFAAbiFbtOwC06sz6rauzAvwi1ap2nRXQqjPrt67OCvCL1GK1m29e/wMAAP//fTY4QwAAAAZJREFUAwDTWLGuLJwTB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119014439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ImportArrow</a:t>
            </a:r>
            <a:endParaRPr lang="en-US" sz="700"/>
          </a:p>
        </p:txBody>
      </p:sp>
      <p:pic>
        <p:nvPicPr>
          <p:cNvPr id="1541191374" name="Image 14" descr="data:image/png;base64,iVBORw0KGgoAAAANSUhEUgAAAEAAAABACAYAAACqaXHeAAABwklEQVR4AexaUUrEMBCdrH6IYkGsf+IewgOsJ1ioB7WwJ3AP4CFW/LOLsKL4oRt9FFaytJNAfzbTVwg0TVLee/MSmCETGflDAUZuAKED6ICRK8AtMHID8BDkFuAWGLkC3AIxA7xdV7NmWj02N9XHenrvc2jA2vxhBvYYP9UBr+X8fHskCydu5pw7jf3sUMaBFZiBHRw0XKoAxyeTWxFXSLaPK1oO/wT231QB9idb7KsCfH9tn0T8Jl/iftNy6GegCnDVLN4nPzL34pfe+8/+3xzWCLACM7CDg4ZOFQALL17qZbmq78rn+uxy9eByaMAKzMAODlqLCqAttjBGASxEcQgHOmCIehbW0gEWojiEAx0wRD0La6MOQE6N3Bo59pr1gDxiznrALk6uYD1gJ0b3i3oGtLk06wGsByC3Ro6dQy0AGIEVmFkP6N72wVf1DAhmGu1QAKOBTaZFByRLZXQiHWA0sMm06ICYVKwH8H5AXvcDQkfzfkCoR0dPPQRZD+D9ABHk1MitkWMj186hASswA3uH64NP6hYIZhrtUACjgU2mRQckS2V0Ih1gNLDJtOiAZKmMTqQDjAY2mVb2Dkhm2jPxFwAA//9L+qIrAAAABklEQVQDAMBtuJ/MjHd+AAAAAElFTkSuQmCC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758890934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MenuHamburger</a:t>
            </a:r>
            <a:endParaRPr lang="en-US" sz="700"/>
          </a:p>
        </p:txBody>
      </p:sp>
      <p:pic>
        <p:nvPicPr>
          <p:cNvPr id="1031107273" name="Image 15" descr="data:image/png;base64,iVBORw0KGgoAAAANSUhEUgAAAEAAAABACAYAAACqaXHeAAAFgElEQVR4AeyYXYgbVRTHz5nJokVpm02kuu5OChYsFQUpQi1qV0VBhG2SdW1pdX0QEX0WPx58ER99VhCslnb74XaT7ILUlypiUURBRayWIjTJdqmSTLYtPm1mjuckm3Gb3Ekys026yc7NnMzMuZ//3z33ZiYarPMUAFjnAQBBBAQRsM4JBEtgnQdAsAkGSyBYAuucwKqWwJXhsW1ivczQFwACwEIs+WFZD10Qk2vxQQ8mzwBEaNFIfIYAr9X0yrU5knyvdt9LZ08ACCZ0M5Y4hoiTDSKR3qYtT9/W4F9jjvrhtA2gKt6aBsD9oEqIIXNJ11VZa9nXFgCC0ZBplI+zkASb2/FJxDx91S1zrfq1VgOrig9nAHHCrSwRTQ1mU6+45XfCXxhJPlQwEkfFFo34Tr99NAVAsHPANCrin3XrQMRHculJ3gh5f3QrdWP9hVgiiQjfI+JBMQu0H0pG8kU/vbgCqIo3vuCZb0e87adzP3UkIhn2p4Dw/37D1zbQYT8QlAAInrnFNCrinwKXtGLmuyZehmIObboLADdCfeJQEAhmLHGwPqvZfQMAEV+M3folILqKB4JTy2HfVfEiJLIwmyeCC3LdYAyB844UR5L7GvJcHNcBoOGJDaax4SskHAVuSWVo0ze6tfTR4nD8sdJwfHS1Vhga3+4yNlc3ghUHoEVlAYYACMeKRvx5ZX6d0wEga76olRe48m42AESlkYZ7rNDAGVvXvr4RhgP0RzGWvFi8O7kL2kyR3Ow5IO0RICopq6D8z6ExhORz0CI5AGTNI+LmFuU7lR3jLe0DL41HcjO/A2iPMoSCsh5yiwAnSiPJMWiSHAAI8GCTcp3PQrqfQGau/a4EwkDZkkhwhWAjzTSD4AAgoH/a77oTJbGEAJ431Y0Lc+cFAo//b+Wo+BG9GQQHQMiGN5QNdMnJP6sn/HYlEEKEu/1AcABsms+cRts+yQPhdngoxAHZFav2xfvPW7wZkl+zEP5CwC3cmvrgSLCQZvnR+fDKAg6AopGYIE3bhwDIH/5GtcFyQpd8z35uT+rwqdMHIgLyq7xpxN+s9eUAAMAnQRIi8M7KJjcKk3xxS3TIeY2bangE2us1/woANRefWSQvgL6FwMtcZ5WVYwUAOlPxLH8xA37i5ZsKCT7XH1JAfL0YCQhHZehiDgB+tp9mre/yDnheMsREI/v6JhJ45nl101Q0l35H9Ik5AOQmmk29H82mt0eyKaxZNJdCtK0HuKbLYyfvGYyIbDtRq3MzzjrBPTx56mcBEUdU1gn3RnPpF+S2ZtcBqDnrz4Pzs7/xT+SeJhCQ0yF5V6+v2437q0Nj95aRvkO3n0EWrxGOh/OpufrxtAVAKgkEzYLHm0AI/7v1jqiU7aaJ+KWQftZdPFhu4mWcbQOQwuFL6V81i57giG/885Po3O0Xpy9LuW5Z0Ri/T8QDoho8gcVj2a+aefZXDk8ApEb4UuYXDbRR3lAW5F5Mrqmsjct1t0zEA9jfthIfyaVONRuTZwDSWDg787N2LbQDyH4VbHpZrqMLM39KXjesaOzdAWifZfFhZX8kL1X2gVbipa4vAFJxsDR9JZLLfBzJpw/Jtfi6ZQT6LACq/7sQ8QQsPvM5tJF8A2ij7Y4UKd0Z34oI25SN81pEpMlIPnVSma9w9hyAzZcH8gR0rUGLiAeaHMympxrymjh6DgDCtAUWvsTP6bLDV6Xxbo8iPpdxHnGrGa2/ew6ASIrOp9L8CvIwAB3n8xGdyrsGfYiXtnoSgAw8mk/9GMmmD0RzqcnN+bmfxOfHehaAm1iv/gCAV2L9Vj6IgH6bUa96ggjwSqzfygcR0G8z6lVPEAFeifVb+SAC+m1GveoJIsArsX4rH0RAr8/oasf/HwAAAP//dXNYwAAAAAZJREFUAwDsbbWfk8YZt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713699650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MoveArrow</a:t>
            </a:r>
            <a:endParaRPr lang="en-US" sz="700"/>
          </a:p>
        </p:txBody>
      </p:sp>
      <p:pic>
        <p:nvPicPr>
          <p:cNvPr id="630075625" name="Image 16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809906660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RefreshCircular</a:t>
            </a:r>
            <a:endParaRPr lang="en-US" sz="700"/>
          </a:p>
        </p:txBody>
      </p:sp>
      <p:pic>
        <p:nvPicPr>
          <p:cNvPr id="948254065" name="Image 17" descr="data:image/png;base64,iVBORw0KGgoAAAANSUhEUgAAAEAAAABACAYAAACqaXHeAAAEaUlEQVR4AexaPWwcRRR+b9dIUCDh3BGhxL6TaAhpSMFfRRxKIoF9CJImFFBBTYmUi0RJTSooSJOAOBukUBKbKvwU0ITQIN3ZiVC4iyNRgIR3H99sohNez9698Wx8c/Gu9vPtvnnz7fe+m90Zrx3RPt8qA/b5AKBqBFQjYJ87UN0C+3wAVA/B6hZwuQX6c6+90G+2Pga+7TeXVneLQWNprd9YvI7+tzLgOIt5cN7VBG3Q6FKTegRsHl48xnF8lYneBU4w8fHdgphfYo6eQv/HM+CYTMyDk4mgCdqg0WjVmqA2IJ3ht7Skk86D1jNaDWoDSPiQlnTiecKHtRr0BhDFWtLJ54m6LnXi5IsqR0GexcEASfOds3OhdpSkJ1xAImSDC4fJJaFzmYadP3CBnUFbxMEALsiVa7MbK6suIGaywYXD5BKl18i+4QL2hny0oKh82t6eCy3MDOaX3h40WhexTtix3hg0W5fR1o5TetRXWeRLcD/6DxqzH1LEnxDTKbasDXDNV9B2NmFu4zbA6e73IA1g5tOqkiKeU+WNSArSACF5YoTmUpuCNAAVXgXG7oKNPO+BIA2YSZP3UX0XKNyF6B/UfoGYC3M0DUEa8Nj61z8d6HaelH/5aTPf54EVyfO1JD7ALJc1RY7KCdIAIxjfa1q/+eV1M9/nUV/v/MgbX/xt8nwRrAG+hWn7VwZonXpQ88oYAZ9jaSouKDJzG0ejJXhNJttiTcT+B+Lo0pBr+AvWMKI60Bsg4r3qUikySaYYPAWdpjhGhwxYGQg9Y2g00BtAfFBDWE4OivEggg/DleQ4GgcDxlFNZ7uDAXJr70rEOs/jYriD/tB21xvAvKEl9c7DGCbjASpRc5ncDGQeHb+QctMbUEz4Zq3bYRcUUW3j6IGztzySlyQ9NeQypmUYRlQHZRigulCoSZUBoX4ze6Ur2BGAZ2DUP/T6kc25xYU8+vOt52TujUfKMClIA+7Mv/rs7Wbrd35Ifk3j6EoeeEH/wyBObovwSV8TgjRgK4o/QmFNoHDHWvFhYjpDgrFSmDW+IUgDmPjYeOlEjM2vfKIgDSCiO6TcmFiZaU8L0gC87L1ol5uLpuK9Og3SgFpv8wNK5R0shy/hbwRrecCGb9B2LhZpew6AMG8BptWt2vryp7Ve53S9u7yQB5bMJ9HWTiL6C2Z47Q4jAC+jrZfio/l5etx59uQ2T+8cxvXLtxNFR/OS7p3Lvc+xHw4GYPa10TG1U8tcPSpGzGTDqD62NmI6S/YNF7A35KMOBuS7PhjnLgYk01My2/+bxVKA3gCWm5b+YYZYbmiFqQ2ItuQzLemk86D1glaD2oDZGys/S5K8iMfreeCKkKztFpgFvhNJf0P/PzPgOIt5cN7VROeNRqO1dAMMYX3jq+/r3c57wMv17s75WRur9ZaP13srR5B/MAOOs5gHZ73bgSZog0ajVQv1CNASTlteZcC0fWNl661GQNmOThtfNQKm7RsrW281Asp2dK/5fK/3HwAAAP//QqKvbAAAAAZJREFUAwBu91euGYTLdw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202788499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RenameLabel</a:t>
            </a:r>
            <a:endParaRPr lang="en-US" sz="700"/>
          </a:p>
        </p:txBody>
      </p:sp>
      <p:pic>
        <p:nvPicPr>
          <p:cNvPr id="709137270" name="Image 18" descr="data:image/png;base64,iVBORw0KGgoAAAANSUhEUgAAAEAAAABACAYAAACqaXHeAAAHVElEQVR4Aeyaf4gUVRzAv9/ZOS/y193u6h3e3aypKBEplSX0R2qFZtp5O+eRaBoECUGWUIKVCRYKgZaRCWZCiQaxurueKUKSV5hEoGRKFHXm/tD8sXOr68+725nX9916nt2+nZ39deykw3535n3fe9/3vp95v+bNSHCHH3cB3OENAO62gLstYAAIaErzA5pHfSPmUTdpHu8uTVF/JGmPKd6rXCjuJMlPMUXdrSnez0hWxeubpuVbtSujW2pjirot5vGe7RG65jqRvZJ0AQbT5JjS9JSmeDdoitoOyE5Q4esQ4BUAVAHhcZIxiHgvFwC4j2QKIjQC4sskqw2HdJBgXaL8O7UG70tXRjbWUBpLv05D30C2FiFgTY8gLOI6UWZJpMxXx6DFoSlNSzSlOoQoHQDE1wFhTL72AHAY5W8GCbd23uP4J6Z4t8drm0ZDloMBzE5Pwp5O1wEUDYCmqPM0T/I3QGkzIo4SFVaQjozSb6FRKf2hUctK1HldmewhwpC0OERh+oIBsFHP3RtTvHvoTvkQcHxawcVXDAJqWV0y/B3zqCtZzYzBhRRREICLijpGq5CPIuKcQiqRT16CPRQB3tcqBx+L1c+py8cGz5M3gI76pllJZL8g4ARuKJswgN/RgI0M2KvI9EbUcZLzmmMoFzTYg6CzWcDYEsbYB3Q+ns1ebzzBHwuOiiPxOu+kXl0u57wAxBrUt5lD2kfODzUrjJw+iMBeGHSD1bhD/vudEf9SdyjwqTO8e48zuutXvOC7wsUZCZxwRQP7XeHAFnc4sILOE5neVc8YvMZtmJXB46geNboDD8Xr1Ok8nIvkDEBraHoPJVhjWgiDk8wwvO6Q/0lnKLBj6LnAedP0gkh39JvT7rD/E27DwYzJBKNVkOyWCmngM2T4juZ99ZbSwkVOALQG9XmQpHfN7bLlrrB/rDsSDJqnsx5bFQ4eIRhzUdcnAjC/WU5qDbvM4vvHWQZwUWl6hEnsy/4G+sIsIRkw1RUKrOvTFffKGd19nOw3gwHzyXI3Sc6//hksAeCrMB1wP9Gt7G8gFWanHAZ7uDri/yEVLu2/K+L/WtKNGdQtrhZakiUAtArbSnOvW1gY9feK7uSjVZFguzC+RMrqaLBNBmMqzRjxQorICiDeoD5BzguWlrxYlpCN5MxhZ/bEeKgUcrm2ZQSt/FZrHu8+GuDabpck4nqaVtsJQpKEhgeaM6hZ5FKPrAB0CTZApoPBvOHR1r8yRReqZ/Rs0TlIP0w3YBUAzqIuODVNUJpM8TIJJcGUgPXDFECHR11AJh8Sm2MfucKBb8VxxdF2eJKP0fQ2rjjWxFZMAVCDWivMxlgME/JqYVwRlaizqqKZo64h2hPICID6Gl9QeEQVQMCVzrjvkiiumDodjWPAaNIrglEGcG3IKd/Z/qYyAkAGz/RP3BNm7Lgz7N/cc13ivxGR1jM0uC1nwDoLKoqBLhtsschGRgAA+CyIDsSPRepS6VyRwIcuXa5mujGF5v7pVgU7k3Mkw1jPkvAOhhOuqmhQuEIUAtBoDw8QhI+YFUlWtCWuVWgY9V13R4M/87nfqjjPtu6tjgTfdJ/2r3XCgYzdVQiA9vCEzZ8eVY8MOx3QrFbcDumEAGjAFD5bI8BeOziVSx2FAMjRkSIjEoOjIr2ddUIANOqOEDllGHhOpLezTggAAYUtwCF33xkAaAYQvoQYHrocsdvdzlZfYQugxUciLSNjGkJbMk1vc4UYAOCBNL8QSvrgk1beACmEAColxzIG8BXJBRoQz9H8v63yur5sgOo0oMUIAfCHBnfIv5BkpDsUqHWHAy8OOd/6vxsAOWkhAB5RDnKpvnEcl1LWpSwBUNfDmEfdlHTIf3Lh11xXChBlCUBT1DUI/FuClMv8mvYFvygFhLIDEB/dVIXAVqRc7/tHxMUdHi8fmIlHn77Qq7IDUHW1gtYatB0j9AznFxtC2QHgL0upqZu8XSouhLIDwG+8K+x/i9YeO/i1WIoHoSwBUCc3XOHAYmsQWhxiSNa0ZQmAV70XAu0K7+RhsfCWkNzOX6CI47NryxYArzqH4Aw75meHoPvyhVDWAFIQfDqHQNt0rTycQbwdnvwglD0A7jCCT3eFO5qtQMi1JdgCQApCW7IUEGwD4HYI9B58Pw9nkJvdYZqcIf4/alsB4DXnu1LOkDw3KwSlOsi/WeZ5zMR2ALgzNCZ0ZYWAOFvzOE2+aeKWoHjfCqfMDdx/DwSMe2n/MuNWHQIs0BqaZ5rVypYtoNchPNV2Q9JhOYUzfjHGJMP0AwtbA0jUecfrMvIBsYIgpP3ooeoG6N2mL3NtCyAxqnFCl4zfUzOvTfP8poLilvIvTm8GhSdbAuBfqXdVOEydZ2AsdYX8nwu9vk1pOwD8zieRHUZA4dsr7ht33h0KbuTX2cRWALjz3bLjULGc53BsA6DXeUAUf7HKvWFsidU7z5NzsQUAq87TJsoW7lQuUvYASuk8B1XWAErtfFkDsOp8Ps2eO94r/wIAAP//Haf2hAAAAAZJREFUAwBinfSz8D65yg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238624102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RetryArrow</a:t>
            </a:r>
            <a:endParaRPr lang="en-US" sz="700"/>
          </a:p>
        </p:txBody>
      </p:sp>
      <p:pic>
        <p:nvPicPr>
          <p:cNvPr id="1503075943" name="Image 19" descr="data:image/png;base64,iVBORw0KGgoAAAANSUhEUgAAAEAAAABACAYAAACqaXHeAAAGR0lEQVR4AeybS2wbZRCAZ/51pYIqiB8VosRx4YCgh0I5gKAldSUoEhJt7PSBxA1xr3j0QA9IIJAAQQ/c6Q1RCLWTqj1QidKECyBoiyoeElCw44RHvAkSr5Jkd5h/YwcnnvVusmtrTbPa2f/f+f+dx+fxvpwouMqXNQBXeQHAWgWsVYAPAn9m8jeafblXWd43M7kfzEyeFqUvR2Yf7+s2o/ssjeMh9quZ/Hkzs/c+HyH7nuL5FeCkH7xC9CUgHmbZDYCbobYQEfcQgFdAZ8N93Wo9hL6w5W1AanQ6M/hwWMZbAqim80c4sTMscclhPeemsfbkv+AGMUZAp2fS+T0LimBbVwBmJncvIr3Y0nw7E23pGMBGOhFGJYgAaNMj1wLgcf7kueogmgtyJZA9EhSCCMA01h3grPtYor3WIFTTAwOrDVQEwKW/XTRIdAZtqz9ZKqAWADoozgMY0uNhCcxDGggui74YAipV5CvRPnHcQykCIMQd0nGK8KXE+MhH0lg7dcmJQoXs2X4G/mMLP8dXUwkiAP7i3yY5io8XxiR9J3SpyqkJNYtZroQJ0R+C4VRCOu9WlSAtIgBpYhR08Z8KJTUH2xlCxTUehLdWUgldBUAnXYOwg6/AP+v9JkGuBFTvmS6VAMuWrgOg49cQYrbdEgJwJfiB0JUANISe8eHvvSHQ214QAgJArkQdzlLhq0i2msmdC0P48nbcTOceJ8jGlnoBaIAwtXzM2UdEwNYQlDNx1RtC6VBWbkTAnWEIl/JBUPim2RcXb8s1BJjDfiCqSrEAIoIChjj4EAhLQACCxTapGOZjbqZTkye+AbB3MoQZtzmg7FeksUAAEI0/JKPt0BHS9a3sJssjX6HdCgLeIR0fCIBlz13ka7ItGQ5bh4QXvGwmKiOXlAW7vOY1jgcCsHH85CSX3WF+Pv+n0Wgb+iWD5p/2Yzc+UfzCz7z6nEAAtJHkePFo0orFybLvUZa9K2yhObw9USrc3DN+8jPtL2wJDEAHhJWhv1OV4U/jleFzYYs+wSHwF007aoOEAqANcXXM5BqAjqGOqKO1CojoB9OxsEKpAOrdf021d+Dumd6BbCdE+9I+/VDymhMYAD+pPTVtWH+hoT6xDfVhJ0T70j7Z95NeCXqNBwIwld6zCRS+7uWkbeMKjzoxBHAQCICh1t0ZwHcohxqkxIccv8YDASCyNvh11K55pDBQDIEAtCupTtoNCADlV2IAU/yEOBpUwLbG+GnzMv8M/xu3bI7dUU0WKckxLA57dAICIH5OafaAROdSpWI2iKyzrCdAGT2AeAsi6ha5DwsC/HjEILjhDjrNKjcBAazSq8dhtDm7fs4wTvO0rSzCWstZV4MwuhJVJAGYduI5BLy1ZSKIALxCwCWSABAp6y8vJkDwf7wK4JblAPhEOLlc5+yjvfg3S87+CjeRrABOtukdPyJuEnMj9buo96mMJAAEvOgrfn0StOfLvua6TIokALDgNX4LaLvEvFRtxGipYmV7kQSQnCh8zNf3571TQe8pHjMiCUDHnCwXX+Bbv0G+AzT1/qLostc7+nMX8tdDK5HIAtBJ8J1kIVGO3YBzsxkGcbaeux4L4x5A24k0AB0gwpCVmDzFJzqcRv2JOxs9Eo5EHkA4abpbEQFwqX0nHTLTm9sp6aOkm7kpL/44yjl9K8UpAkAg8ZdYW8GR6fTe+yVDUdDNpPP9tgFHpFj49vpzSS8CIEARACDuJmWMmbX/AQDAd0Be9tfnhNWym30s0vpu3YetYBQQHpAm8enjvKQXAay/Mn+Mz7pNt6OSga7QEVVj83BMilUEsOHXk7/wNfhR6YBu1BkIB6+bKC69n6glIgLQY6ny8Af8ZudZ3XcVrivXsdAHyMWiZxDP9JSKZ10OBlcA+oBEufiymid+9U1f6/0m4Tdi/OTWrG7ShKAQ8lzwTbJxoks69mSp0PJ3i5YAtGX9JyfJUnELnxMOsLzB9+j/PalxULyyimeSDoSFW0RHy8owV7bJth1numVXyGc8aPDFqgs6Rv76DvKt9FYdu1cEngDqBtjgEMshhrEtWVr4fwGnLRcxWeZ93ZZ0n6VxPMx+ow/HJ/ttsJ8qFe5KlouHUqVioR63V+sbgJehbh1fA9Ctn1xYcXd9BQQF8S8AAAD//+gkTNAAAAAGSURBVAMAiprlrtZliVE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69673687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SaveFloppy</a:t>
            </a:r>
            <a:endParaRPr lang="en-US" sz="700"/>
          </a:p>
        </p:txBody>
      </p:sp>
      <p:pic>
        <p:nvPicPr>
          <p:cNvPr id="609665337" name="Image 20" descr="data:image/png;base64,iVBORw0KGgoAAAANSUhEUgAAAEAAAABACAYAAACqaXHeAAAJ70lEQVR4AexaC5AURxn+/5l7kBCS29mFBLibhbIIJj4pQIlURUpTIhU4buc4DVVCGWPKBDBFHuWrQKhoaUo0VCQpkhi1DPiIB7vLARJJWaGMGBMTxIqVqCmVnT0ikd05HibcY3d+/z7Ze+z8s6/bu5ALU/3vdH/9999/f9PdM929GrzDr4sEvMM7AFzsARd7wCgy4JjWwlTY2pAOW4+lw5FfsRxNm5GTnCa+23x/lrHdrPf9VDiy1pm21BxFd0TTVR0CTqDtCm7YrWnT2pUyrbOE8DsE+AbXfAsALmH5ACCGQF2ITXxbAIAW630RAR+k2roEE/Ky02RtSze1LoYxuKpCAMHcWm70epqU+Qc38FFAaEWEyyrzH68hDdaBRk8yiX9Mh5d/pDI7pZUaEQEEgE5Ty0onHP4bN3orIAahiheTOA9AP5wyI3t5iFxTRdMDpiomgGBJfdqMdJCm/YytzWQZtYCIS5HwpXRT5OZqV1IRAWemR4Jpc8Jh5Vi1HfK1h6CDhj9KN7XcC1W8tHJtnZnWPLuvBl7gxs8tVpaHyAkielhzYbkOMFfrcWfiGb0hmIhiXY8+pTZDsyED16HrrmG9fURwrphN0LSNPFGqXldUtRSFsgg43dg6q6+m5vcAOAMKXQS7dDczP5SITg3ZsdsDyWhHQyJ6JHAifszoaj+tik460X7y8uOxvwePR/9gJOPbWW9ZyI5eii6t5Px/sRQIuDJtWk8WUCg5q2QCToaaJ2V09yAgGP7W6RWA7MKgHW1rSHa84K/nn2MkY78wEonZCPQl1uoni+/egLCYJ8YHvRnlISURwF1Zw4n6Xij45Ol+I1HzvmBiD/cQGNGF8GKfkYhtoWzvewDoz37GEHBtOmzxN4afRnG8JAKccOQxruyjkjk1bikLVjARuxuhPSvpVIqFOvcdZ1I/xHXs8LVB8EhXY8si3/y8jPxkUQLS/V9kKL5+uGd011Dm+lBnNJZvuFppJrWX54bV4MI3RZsIelbDn9KMRROggqsoAYDud0W7PG1z4RWVjnXRZgEwmIxuBKJ2SQURp3W5gfVSXjFMK6TgmC2fAcT3SjpEuMFIRPdLedXEzl7VNpln/M0pM7KX7Z5iEl7luycQ4lfSxpLLPRlFAF8CCBbVEGj3SeX54R8JJaPfkvKqiRG06b11mUOAsImf8lJAvJVlFg8Haa65AiZN2FRu/ZpfgXQ40AwI06V8RFgn4dXGnOnZ+YB4bb5dfkW+nI+pNBHcxvOSb5uUTr74KiNBc75yf5poP8/4z/bHR/mHV4XvlqrgRnaydOfnIeKlvDi7IR8vlPYlgAstZfEG0rZ5wVFCqPcpIHA91hEP8lzwSw/OAIK2DMq4RAJ4h2Yhdz3P0paAzhrJ3U+VYX9Equo7gBt6z9CnzfPPbwz73HZwMS4Zd5EsCffDRAJcIJFFBNjP4n0iftargAeTsa3BrG7o5M6rR12tLW5AONATrHEOsPlelmGBh8E0p7H1/cPAAgmRAG7kHLGMD+uibhVB7Gw/12DHX7zsWPuJnFk8dqibe4MiIQcN3F3Nlf0f0BiMiARwl/v/vt2gXn+sNps52h+5QH74QYnrBO4Fov+S2yIBfga0unr/1ZlkfbQxAtEf7hkjI4Dfp54JULVlYm/3GXW/YERD0R/uGaL/kt8+PQAmSsr42t43JfytwjSCHqluHsL1Ei5hIgH87u2UlNPTrUYJf6swfuVdKdXNQ/ikhEuYSAAzODDbDi2k665Y4VCdsY3jVXJ9NOC/nD+IigTwt/brgyqDMRf1C4oAnuxEApBGSAAgiATwl2DRneBBusYghij644I2sh7ADf2T5D6/HeQFkqQ8yljXVCvMs713scTdoi5Lov+SS+IQgGxG3OJChHlvhK2pkqGxxtw6WCHWifgcb7enxTwBFAnoX4SA2uL2luh2YY0XHVuEAJTfa6VaOa+sXSplSLID4IJoiBDuPN3YVuBsQDZXTdQJWzezvZksnqADin57FM8DvgRovPFxXmfYjYfBxIye2TAMHMOE2qrj75TNYpVEqUBid8njX9nwJSDQGT/Ea3Fx6wkI70g1Lv+wMjDW4pjGFn5LiR9kCCDvYBdw0pcAVUYjvF3dPYJ8UqtrHWrHFsbwSjVaEW683/a3HbC7vleuOwUJ4EPN3wJQVDKKgFN667MdPOkUtCGVrQR7Y3LzHE2jJ7hXsktcK7EMM+TehXAoMwwqIVHUea2H7i5gZwFvn1XtqNqvHqep+abuCfrzhFgLPAn1i1LOkUD0TDAR362gcqUoAepIm41+nkUOCJ9Omdbzo/VmSJktHyfUfwIa1gxzQBHBAJLbpfXhKo5WFIoSoKwGE9Efctd7QMUlYV/mZ7TM0bTZyqe5kkZlWNq01iNovwaAOhZv4IoJ8K8N9Y746e4t4EVKIkAVM+zYnUCgnFFJr6i/vSEdSZuRR0+Fl4nvaG8hGeH3/I3c+MOAsJVFl7XOo4jXOa4Rp1E7HM3Vw1OP+2amjZPPsfiFOuDjqyzU/jNlRvby/PCF/05pLmkFecpsmctn/RuZwJcIYB8gDP97HIN+lbLuYocCMYJFw4eJb4HBDG0wWjw2OdVxlofDAl5v7CymjYhLCeHhnktqTqTC1hEmZEfatDZ1mdYqdeTuNFlr0k2RLSnT2pMKR17Poqb+UXIvSIexiFwdM8CBIz4BP+mYxs/LJaEsAnI1h+zYKiT6Ks8LBV3K6bP7cxCRT5phs4vwuPoTJGnwEGh4DyI0I79Sc7q+d1YkcP/DR3ZP++vAinJJqIgA5QDPCfehSzdybxibfUKiv1yC2gcDtvMJrl9crTIOgOWRUDEBwJfRGT8Abt/V3A22c9JzSsPYyANBJ7ruGsOumTsxEf23+tgxEs6n2HAJJEDR9hVV4IoKBrV0DiWia7CvdxYQPMLKfSwjDwTHCWidYevvMpLx7QjtAwSXTEI48gN+OAXbWDCznFYYr+2zg3b0Np16rkRyVzEZT3B58eCCcTEQwasAtFXLwMcM25kRSsQeGtrwoYVKIgHwc04REqpGQM65Bnt/l2HHdzIZN/EbowHd7PWKEJ68vgxEDzAxu/h+kBu7g+XbLHfwk25luTZkR68OJmJ3BY5Hn1YNzNn0uyudosOhCAlVJyDfWSO55xlFiGFHvxO0Y+uDdrQtaMcWc2NXs3yNZRs/6SjLK/llS0nnSODJ+HF/fe4JpvV1KX/UCZAqrTamSGBSP1uYBNgorVfGBQGKUOTJoyAJCJpe411TjBsCgK8cCczFjzk5LHDv2Dn0/wW5zHFFgGqUIsFIxG4Bt38fQ72FTqs4947VKj9fxh0BqoGKhGAydr+G7gwlKq4wlZcv45KAXCMDx+KnlOTS0n1cEyA1OB+7SEA+I2+39Ej9/R8AAAD//yYLPv0AAAAGSURBVAMA1SaDrrroXfA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950231035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SearchHeader</a:t>
            </a:r>
            <a:endParaRPr lang="en-US" sz="700"/>
          </a:p>
        </p:txBody>
      </p:sp>
      <p:pic>
        <p:nvPicPr>
          <p:cNvPr id="1342528569" name="Image 21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3681591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ShareNetwork</a:t>
            </a:r>
            <a:endParaRPr lang="en-US" sz="700"/>
          </a:p>
        </p:txBody>
      </p:sp>
      <p:pic>
        <p:nvPicPr>
          <p:cNvPr id="1177515302" name="Image 22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2023816336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SyncIndicator</a:t>
            </a:r>
            <a:endParaRPr lang="en-US" sz="700"/>
          </a:p>
        </p:txBody>
      </p:sp>
      <p:pic>
        <p:nvPicPr>
          <p:cNvPr id="818802530" name="Image 23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541304283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UploadArrow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3395950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Social</a:t>
            </a:r>
            <a:endParaRPr lang="en-US" sz="2400"/>
          </a:p>
        </p:txBody>
      </p:sp>
      <p:sp>
        <p:nvSpPr>
          <p:cNvPr id="194488967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18 icons</a:t>
            </a:r>
            <a:endParaRPr lang="en-US" sz="1200"/>
          </a:p>
        </p:txBody>
      </p:sp>
      <p:pic>
        <p:nvPicPr>
          <p:cNvPr id="711218105" name="Image 0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516491892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BookmarkFilled</a:t>
            </a:r>
            <a:endParaRPr lang="en-US" sz="700"/>
          </a:p>
        </p:txBody>
      </p:sp>
      <p:pic>
        <p:nvPicPr>
          <p:cNvPr id="1690712737" name="Image 1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823486742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BookmarkRibbon</a:t>
            </a:r>
            <a:endParaRPr lang="en-US" sz="700"/>
          </a:p>
        </p:txBody>
      </p:sp>
      <p:pic>
        <p:nvPicPr>
          <p:cNvPr id="2076432608" name="Image 2" descr="data:image/png;base64,iVBORw0KGgoAAAANSUhEUgAAAEAAAABACAYAAACqaXHeAAADfElEQVR4Aeyaz2sTURDHZ5IUiyCapCiKzfYoiFehVlo8CFq0ZddW6dmTiAcL9iAeLYogin+A6KUWA5sWUaFFLNWb6EnBW0laqWg2Raw/Wpod57WXdvM22yRC9sd7vKF5814n8/3M7GYDiUHEhwIQ8QYA1QGqA7ZB4Jdm7Lcy+h1L01+yzVmaQf40nXNbz/Hu8t6+fduQ5n0JsPCTf4k+AeI1ADzF1gG+Hci5rec4vNIa/yhy90q16j2g2G5cZ+FTbEmvQL7bR2zjvKdKGWOkWm6uALjVOxHpZrV/DsIeAd22tP5jbrlKAdCBszsBcJwJIgR9ILKG+NiGpkoxUgBWvOU8H82whWVqViIxKBMjBcCt3yU7DERTaJe703kT/WgxG3o4x2lZ7gjYKfNLARDicelhwtHU/OQb2Z4ffMl5czZWxlvyXEh6H5ACQIBDsiDiDWR+P/mSX8zX0nwQj8j8UgCyg2H1RQ6As5AKgJNI1NaqA6JWcade1QFOIlFbqw6IWsWdelUHOIlEba06IGoVd+pVHeAkErW16oCwV9xLn+oAL0Jh31cdEPYKe+lTHeBFKOz7qgPCXmEvfaHrACtz7rBMNBEtyvyhA0BoX5IJZd97tor5XwAUM8YVS9NfFDV9pllmZYy3Rc34g4CXK1SyAwE+8J+K2TAASzNMRHgAgKcRsKdZBghdCNAKLiOOa49kW3UDIBiMc+UnOajO5utJQDf25J/NyZKsG0BJK2e58n2yoH7yEcDntnxu1C2nmgFwwBhfb1kO6PvKA9HzHSvxbs7VddYMoJTRn/D1NuAasckb4u2J4B2QfSFdyJ3Z9TX7XfjcrCYAlqaPAaL4BZk0Hn/WvoqV7RNNMRt6YqvQkc6b2FYwj6YLE0+lSTqcNQEAwCFwG0TT6UKiN7kwMdMUmzdnk4tm3i09N3+NAFzCsPhUYakXIbvqcsK37sYB8I1mQ/zMmm9VVkmsMQDr4hP9CMEUL7g0AiCXKgjx2bIIFFSrF0AulTcH+JoPtHhRtDoA0PiGeLBFgKCbFAA/O3+TC6PxdD43xF86QiFeaJQCQILHYnOr0UMhfqsv+CspAH6EHAGbhvnJ7jc/Vi4DwVUWfzH4cisVSAGIY+n53L0WO9Ee+xk/mC6Y94UvjOYKQIjdvZAtpZayP8TrsFpVAGEVvVmXArCZRhBfN5rzPwAAAP//G2fryQAAAAZJREFUAwB+4kyfq5g20w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35624582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CommentBubble</a:t>
            </a:r>
            <a:endParaRPr lang="en-US" sz="700"/>
          </a:p>
        </p:txBody>
      </p:sp>
      <p:pic>
        <p:nvPicPr>
          <p:cNvPr id="574369895" name="Image 3" descr="data:image/png;base64,iVBORw0KGgoAAAANSUhEUgAAAEAAAABACAYAAACqaXHeAAAHV0lEQVR4Aexaa2wUVRQ+Z6ZbUkRod1sQaHeNUcOrBEJiAIOUYCIo1O5WoomPYDDGV0JQiUD0JwmKoIkJxoAmvn/U7kABiWi0GgVjJBRBwEeMOy3l0X1QQGO7O3M9p9kZtrszu9vXwm73Zs7ee8/j3nO+OXfmzm0lGOWlCMAoTwAoZkAxA0Y5AsUlkE0ChJzLx4c89y+MVDfU5QOFpvrmR25uKM8mNtsM6K5uvC3o9rUEPb4LcGNZN4D8gy5L3+QDQQkc1oUUCXq85zmGi27fLXZgpAAgYJUcrPFtisr6cURYiQBVdsbXOx8BJ3IMMYATYY93vYDUt14KAGF3bBtKsBkBx1zvAWbrH4FQJgBfC7t925Jt+gEQqfYuBsS1yUqF0xdr+VmWGI8JgJiycqwmwacgBPRRolYhtDkuAASQP+FYIV5MACJyST2lymSgnz5iA6a4IqHSJkB8mw/Evl51O35Dr8blCUmOewy5CQCp1QEgmCVuQPyu0h55oiugzK0MKHX5QOwr+0yZHIJ4HIlxSZK+xOibAJCeiYoh5Jogqeot1ZTIZJ+H+/lA7Cv5vJuCdyX7y30dpOVcM5kAaIg3MMOSEO7UHPBryONbYym/jpjsI/sKCAvt3KKbOs6QmQDIQvxmMK1qyhAGaFfI7WvKdpdlNc5I8dgn8u0zGn9X3Fdq2lxC/G5ITAAE4DnR76FnqCTVCA9oAk8H3Q1LkyTXrEu7vbvZJ7rrjRmd4BgRzht6JgDMQKTk4EYGQsBJRF+GPN7ttHMszaA+YmKeO+T2vokgDpI/k7KaKCnGfgCYAzBKfWRyUhuICIDrwp5YW3BK4zTIcQnXeGfx3MAbN0TyxcYBIw6uLVSsAeDx+ogthJku3EslnA4OvS1U431eANg7AsNTeA7KvBeFhEcAaG5IUwScBSMOri1UrQFIUERNe4EmfTuBldJEwDEg4Tbaa7demVifXSqmjJKZ0VVTP4XnAMCtAFBKZHuRzztQj623VYgLMgIgJLm3MuB/BnRcRoOei9tZVwh39ZTJp4PVPq+1wuC5PKYkyaeA5kg3Cvsog1hKPj8rJCmaTpdlGQFgJSZXe/MX0iWZ1rrwc9+esBxl8Afdvg9E1SrzfWuvn17ChzFBt/cjHhMAx0PaIvzsY3lA+TqtWoIwawDYxhlp6nYFlEZJwGPUp0MS+rW5aMk9Gh6rnaD1usBGJSO7z3Zc2UlEfDi9srhIb4JH2Df2Mb1uf+mAADBMK1T/h7oemwECvjN4NrUHBH5PhxGbBdSV2OiksAXMc9Bd38K2lPJTUxQSGeSDrmsznQHl40R2tm0pW8Vkvar2lk6n6q8DXdBDUvQky80+AiUMbgp5nD91V9ffChkK64Td7iN011+i4G39EwD/gYB17AP7kmFYW7HtBLYWCQKk705Xu7IdotIc+vI6niBKaZLu3KgkHwvXNDydIowzgp6G56JSyS+AWBtnWVYU/FGI4lyX6qdNEMFgqZUdU8pOLb1WZWfzaaeqzqOtNKUt6HbadFfH0pN5B63tA5dvWlVl6HGbUv4rBOktRCgDuyJAo7W+2RUI38Fz2qkNhD8sAPCECEeilaqyEVBbRP0AUZoLl/WWxk6Fqr3Lwm7vCm4jYvpvCwF/ySI2n9b6ywitdM6ZZvgBiIYNAGNOV2DPIee/8ixaHe8ZPMsa0QUyHhCIeynlLb/bTTsB7zh7rswub2/52eRl2cikNuwA8ITY1XSFXklrUIiVtF67mDcYYlsEvI/W+lN4/uA/gxkjk82IAGBM6lSVfQ5NnkbfIXsNXrY127CtM9D8ebY2g9EbUQDYoQkdTeFK1V9P7SfoQPUy1RkucYkepqvZhm0zKA9ZPOIAGB66Av53pWh0Fr20Dhm8lFrAIYxGaytV5f0U2QgxcgYA++/s3Kc6Vf8iejZspH4vUd9FmUEbKbGeZazTx8zRT04B4JgQQHeqypYSDSkbxE7aQO10aFKtK6C8zjLWySXlHAAjuAkdzX+4VOVJJm4b/FzX1wyAXAdqN18RADtkRgu/mAGj5U7bxVnMADtkRgu/mAGFdqcHGo+ZAbQNPWttjDOs+fnAxZk2XnYafBMAHQT9rc1gJ9QoHuQzuwROXjTZZ4HwkJWzEqAZq2QoyBq0gWXB6b1jtAt0kHk06PG25gOxr+wzAt5uFZIOWioAFWeUY3QKk+bMDecg4OJ8IACcA7ZFHHape04aYjMDmCEJ8TgdWGjcLkgSIuaIwWpIKP0AcLYrJ+j7/I0EeUE1BeDW8WcU8/+DOLh+ADDD2V6ygU9sBP/piRkFQBwLxbTBpcqvJIeTAgBCk8YnNg4NZwOIA2Q86GPt5Mly3RcgLlBG73dosVqK6VWOLdmHFAAMBT6loWOqeysD/omy6HESGAslTV+SDwQxWCChXlEZUCa5VGXFhI6WP424kmtbABIVy9X9EQLjcEXH7tZ8INcZ/48Vf+++mBiDXTsrAOyMC4FfBKAQ7uJQYihmwFDQKwTbvM+Aod6E/wEAAP//WwdVuQAAAAZJREFUAwB8YdS9jhoadw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722968776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EmailEnvelope</a:t>
            </a:r>
            <a:endParaRPr lang="en-US" sz="700"/>
          </a:p>
        </p:txBody>
      </p:sp>
      <p:pic>
        <p:nvPicPr>
          <p:cNvPr id="1357003923" name="Image 4" descr="data:image/png;base64,iVBORw0KGgoAAAANSUhEUgAAAEAAAABACAYAAACqaXHeAAAFV0lEQVR4AexaXYwTVRQ+Z7paBDRspwqB3ZYHo8iDUaImJgoxmjWRZbFdEY0hvvkqD/LgPmtiDCaGVxMeMKLJ4syyL6DuoqzPiD8Pa4KJO4MkINM2inFB217P6W51M73TuZ3pdMbdTno6vef+nO/77pm/29FgjW99AdZ4AkA/A1ZzBvw2NHYvWzuOicyAP7Yf2OLkiiecfOFqKV8UQa2aGrjEVsoXfuQxZUIkUoBb9dr7iHAIATfLQHfuw/tv1aqzsn6JFABAPC0DG8qH8IDYum+9e4yECgDoBhq6jIjOX5hyj5NQAXDGDdS3LHxbwN3O9A13q0QKkNZSh4nPSbLrbsCe5YA5k0gBNi5MXs1axitk9+iWge2MzhefeIqiUJFIARRwN5rQ5e1jAHwJQmxKAjhDo9tKucK7ZJ9R0J+DXpeb/Zxc8c9Srni+MlTYExQ74QhNnmP7ClAaHn8Wtdu/B8QjZCMAuB1CbohwByDsrqdg6np27M5Oh+sWeY7bVgBnuDgBmjhLYDPcuPuGmwbSA4+ojksnRc2PvBDio3bjues8BaBAjyOKt9wd4ioz+XK+eAraHfMCTum2eQg62KQCiM0jG2iMk4CItI/sI0DcqC8uXvAL8B95KHi2JfIZ2zhIgKm5Z6uWCqkApfSGF6ALxzp4bELAIgiYS9VxVC+f+d2jWcNNbLSlmVciX2906uBLKgCp+IR0DCE+x3ptd7vrskpd1jbW67axZ/CyMSeNs+yMmjyHkQogEKUCaALfzlw+/TV3jNp6QZ45SAWgDNjBlW7zmzF3+6DlXpFnfFIBuCIuUyFP55Dp5RNex8e8m1eiBFAlr9upImVpaPIsRmIE6Iz8ZI3Be5oQpZY6mY8aJUIAAQdSfpc6TvulmfchT6QAsHU9AeELkGyxC9Agn6ueJmyeNzmdkQdIr1hPoJuta3R7fCK9WDtMMVo+sQrwL3nEvS3Ilh2dkuduK9cTspa5JWubr278dfoa17ktNgFUyNNix1n1tHdTUyvHIoAq+YxljyGoHPNqZGWtei5AZ+Qv/C0D3U1fTwXoNnln6/gOtnaC+NX1TIBukneGnn+MltcW8DYxz8a/2edHVlbfEwG6SZ5JoIZHaZ8na37yy75mWXkfuQAq5OlafW7phKd2zNPT6qNuhgJwl9unUo5cgHK++iG0uc7TwsiMjpW9CGrkmRQ9B6zj/UqjtStexVrpUvodqQDlXGEUAF8Gr03ATEYr78OFr256NYnaH6kAdBd3nxcBuj2djZs8Y4tUAE3TvuQgbuNjXtcqo3HOfBNTpAIMWp9eBCFeawbjPWXFdOOYjzHtGUfTIhWAg+i2+QHN+E66rz+CtfpzWdvYn4SZZ2xskQvAQeiJbF63zKOZX6bOcDlJ1hMBkkTYjaUvgFuRtVbuZ8Bam3E331WXAW6CfuW+AH4Krfb6fgbIZpju13+S+cO81SUbL4ivsq34lKwfYb4k8/v5pBmAIC7KOtY1mCgP739SVtcLX2W4yG+WTchiIQrfV21k/aQC0PKSVABa2RkRWmqOFiEDv8Mfpm9dg/OA8IyMCK0SfSPz+/mkAqy7WT1Oj7GOX+fE1AvhDFTheBA8UgH4fzR6hA31CmoQMEH7pBAO3nXFbP1LXGFAqQDcL2tPzaIQb/LvhNsbmyzzXFCMngLwgBnbfEeriodoMWOey4kyIX5gbLplvBcGV1sBeODBK+Z3umXupHPCi2THSIxv2R+HCQBeYjtGh+c4rTQ9yNjC4vAVoBmAAk6SvU5iPKz7vMMfVX3WMnYxhqxlGk1cYffKAoQNlNT+fQGSOjO9wvW/z4CwQv0DAAD//xCu+DYAAAAGSURBVAMA52znn82Iy1U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81598024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ExternalLink</a:t>
            </a:r>
            <a:endParaRPr lang="en-US" sz="700"/>
          </a:p>
        </p:txBody>
      </p:sp>
      <p:pic>
        <p:nvPicPr>
          <p:cNvPr id="290351986" name="Image 5" descr="data:image/png;base64,iVBORw0KGgoAAAANSUhEUgAAAEAAAABACAYAAACqaXHeAAAMPElEQVR4AeRaDXBU1RU+570ERPlJ9iWCmN2l4m87ai1FZaiWgiNaB8guk87UQQqKo6O1Wn+mlk5/nNGO1FanjhW1rS21ai2yG36sSIuCVcvAlDooakdt2U0Mgvs2yG+S3feO393NhmT3vt1NssEx7tzz7r3nnPv3vfPuPffeNRKB0PfsYFiOUuhvMnHO8fQ5+RnM/Ou+Y+XL7eqqzw0IRt/BZ3NM/PVkVdX6z4MlaAHIwMB8ESxhrUyacVwmP0wfBok85zU2WMJM261dJw1No7x0Put8wxdvbxShNV4DYeZZtpleN1wtwWDalLbiyflFQSCeaUvtc8MRhMwccKxBSNY2jdvnb5ycaJh3QXtw/nn7Tw5ZXhY41PwMAKqRoQTB9ocWw99YkQiEt4EOyFhnn2MY77FpbnFJtqeqOAH5oUQw/LYdCK+3A6HHEN9ycFLTBNW3oaQeAFQjlQbhwISmegzkTTL4ccwlC5npq6DRqq18YubjmehMYppNzNcS0wOd4uxOBEMvJQPh65TV5JepRL4PAKrCSoKQGuEsxkC+pOodKDHxDGF6BFazNxEINduBxm9Vci4qAEB1lKkyE6OQnKrqqxCNgJXMIzaewYS8KxkMX1GJerUAqIpzIBDJepXXEd5O0dXBEP6zrtxgeWh3vBCtswOh30p9k/aTKrcNTwBUBQoEX6xqXkkQ3Nr/6cyytiXysog8qerKJ/B3Y+ndhng7aHe+vKw885Lk8c7Odn/44rL0NUpFAVD6TCu7SoLAfBLMMqYDoS4eXVCdStUbjvsNcel8cboarFiEwZ9YF4+cXxePTgFNVDz43BNNoinsujcA9LdV+2VQwDVosx0I31KGboFKSQBUiR4QxN2g8jqCWZ6YlNoXdSCMbVubqG1t3lTXEtlW17ruA115xTshFtldE4ts97U0L7di0S8SOdMBxB+UrCRh1cBq8WApvXx5WQCoQgl/Zx0Jj8feQWU9iKfBEirmMVqx1a8BiKt5v1nDJD/3aLSHjdXiJjsYjuheQo9SXqIsAOyJ8/yGYb5KBp9LWNeKgQBLKDox0gB+vvaVH/ti0R9Vp9Jnou1XSlQRSorvpY8bmnwl9DLikgAcCoZPkirzRSKeROrH3Q/MYCqlIx6ivcPYtjX/teLRi9DmEhJKIvYKF6YMZ8s+f+NkL4UcvygAypPrINnITH3Xc1bF8fgUQFAtW7HI711Jnw1reEvldYQ+n+Ywb9kXCJ+ik+d4ngAoE+oamd5MxGeR7ofxowMrMEkN2E/QVVsur75lTZthyHT0YatnGea6NMvzxXwFLQBCTWbadHBQ4jF4IReN3m61NC/yleMnDNFWunZX8z6fWzVDRNahP9rAxKcnRznPwnHSjlXLTPrT96K2C0HaAMu/Bmb4KyXsWSLL8RipaYQqU0ni1pVHMC/MgyXAGj1qZpqd9IeW6aQFACSCoTBm+9t1yhmeK7diPf9jJt39KBuEQOp1WFflQSByAcIiInmgu0uFkcG3JwKhhfmCPgDsnzj3DBL+U75SLg9Tu9dqiWobKQsENs6y/enWoQBB9dGKRW+FqTertI6YeYUdDE3rLesBQB2Bd1VXNTPTCb0VjqYlApf1h0fzhamyQDC4PhlIvTZkIHQcXICe7QB5BH66t6AHgHazehmrA4ne0u60CL3rO1z1ne5s0SgHAov7vqciG1OSwfTqoQCB92w4xKmuOZgTEh7tB7GL/ElOlgEg2TD/HDHouzlm7xhmf5iJQ/zRyoO9+cXS+xvcoJAxGZ0oosaXDRUIvrZ1cTiscz0bZ77LPjncoOQZAMSUR1VGR4bQNVZ81U6dzIuXMtyr0QGIGfMSvkqk9GHoQMB88C80foe+XXBNuR9PMtSBJRL6JU9ola8l+hfI+xWY+cpMAYyfFBL4hsjzN3QgwEd5APD/R9s0c1M7zhEMmL5a8wt00OcjlHa+XyAowbB9l4+FSgCUDZ8iCJiPHBa+KtuRwqfL8hAuRvjEQhE4QndbbatbkOpXqD6u+qSCAgoEod1Cgk1VgbSbMTSWkPl8hX5Guh/z2Zk5QCszaK+OX4qXNs1qnY4Y/LHF7VfIpwACs3g6X7gcJY8JTu47MD6ktw7dCLt5Izqdj7qTfSIYwZmKcaxBUM6dEC9VbecTXsYefAJyfb4gm+earpG8LJsu/zl675o9qFhrPe1OTYh3beooCwR/6mWhwe8duqrNh716bwrfgdvh6CtY6/XuL9MinLPhXM6rCj0fb1v7rbtsPKbeSFkgGMYFyUD6/cGAgH3NjUw8U9tLoVdr45EnMnPAyE66A2/tgE5RmJ5Sp0I6mSdP6HGdjJlGp6qr3kn4w0sPdtSPKWkJzA1wm3cMBAS0MRWDf0jXD8VjyVp+BoAxe6J7DZfvVAINBXAq9LyMv9Rjj1BYAjuzv8MJgSNSKFMcNuierpHO3qRbuxUdOBu6iq0nNs7or8eo7hHRxrP6CsEVuQ/+zZtIEdpXEZGvJfIwPoV/Z3P5Tz43OfKESD63WF5cvrmYPCPDMoQJqj6TJslG2mf/lkgZk/4rqjnqiyDTE4R24hDlp7l8DwAZRtpY4PUpEPOl2E97HzpkKjj6wJnBNuSWgMoI3K0zeBBsXJ6qvnZX2CfCCz5cnU7PV4coOUEfAOraVr1jCGXd2JxGr5iZF9rB8C97sYomLRxeAlDtJquwYIVAYOP8wrqzHENkiTpZzuayzz4AKJYvHl2H9/Bjlfag2+xA+BEPWQG7Lhb9DYszF+i3FQgLGFkQRNwiurnPYUZVQXHFcElZnkr1JaFHcePU5yxAKRQAoJh1scjdiKMgfWC6zg6E1Heml+dxffHVay2jfbKI3CwiG/PE2azQB9h//KLKcU6zjH2TYTnapTSrzJfZAd8qoUIQrJbIM3iBy7N63U+RrT4jqb07NLpVCiJfx8GrMC/tLBDkGNhNJYKhjcWOnHOqKlZrP06UHgRdgk+DKU1+0DSTaMqITvNEKx5pqItHfjCudc17SrfUEslMc71AwAu8gUkWANA1RHK/70jVLFWn6kc+eQKgTlZMTs0hEa+TFWLimfao9GZ1h5Bfcam89UGkFbRFXYaO+XBlgfusOlweCLXrdZaAq7QnAeg8Kxa9rdhhjicAagA1sbX/r047X4MltKq8jpj5Kykz/VbS3/htnXwwvPJA4FnJgG+XDoRy2i4KgKpAzZrHMe71id5ReR3BEsaLYTylPon2CY3ZO0Sd4gB45YAAUzzZ9tfuHAgIJQFQfVb39ia70/A5eF9DQRFAzHRGGG/BDV0qFdjIoMpMUCCYXc5drsiRDEPzYINPV3NCf0EoCwDVXu4aCiBsUHkvYqZRDFfXDjqtWCkes/2NlwIMzHVeJbz5yqXFZgwrTvgVt9rchK3rKExqngXQ9tz+gmB41qYRKA/KikdnY3Z9QiPuw2KiemK+lgzjBfjyCVxIPJ70h65PBBpnqf8b9FHulUn4w1NBS+1AeLOMdfZhM/YIMU0nZlSJkNHFQpeJCx/Q6hcI/QIg1xxm14VYzxfBGjxXiJxuNuYaIl6MU6HlzMY/qNqM28GwJILh7YlAeCvoXTsQ+kjx2KCtoHuI6WLS/ribWxkQBgSA6kFdPLqCDnZMRjeWY5VwFa+/hKGchzc2FXQq4Sq7/PIoCWVxpWD5BDsTUGdZljBgAFQrVvL5/crpMJmmIr8DdEwCrG83uTLbctKTYIWef5kpB4RBAZAbrXJmfLHIl0XcSzBJPQ2r6MjJKhqLvIH6roVbfYrV0ryB29Ye9qXTswcDQkUAQKcIRil18eaN8LyuNPabE9ilG0Vku5INhhSYoGaTZBYm4HOsWOR3alnM1TlYECoGQK5DKvapf3XhgAXzxBR2nHMAxkN4S+1KVpKAGqzodUTLMoOOmePwmYVqYtEXvcoOBoQhAaB3R32tq9/AadNNeHs+bLBGjzySnmC67qns8LmU+SOkM12BZHS6X6hyTAt6hhWLngfw7lSDxu1OV+/6vNIDBWHIAejdYbXBUsfmNS3N7/taV+2wYuqPkKtfUyDVfti8a1zrymRv/f6mBwLCMQWgvwMaiH5/QRh2ACjQciDgUGWzyuuoe4mMDEsA1IAVCFYq/U1MvsX8hDnDFoAcCL7OQ5cBhH+qvI6GNQBqwGriBQiXAwStJXzmAVCDLEUZEDIeI73QW1dcWvwJAAAA//9zaB8hAAAABklEQVQDAByXsSMLSMO3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60533836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EyeClosed</a:t>
            </a:r>
            <a:endParaRPr lang="en-US" sz="700"/>
          </a:p>
        </p:txBody>
      </p:sp>
      <p:pic>
        <p:nvPicPr>
          <p:cNvPr id="1449886225" name="Image 6" descr="data:image/png;base64,iVBORw0KGgoAAAANSUhEUgAAAEAAAABACAYAAACqaXHeAAAMkklEQVR4AewaC3BU1fWc93azAQJmd4MGJPsYsdbqtCJgldJaUKviB7Or8VelatWOtEWLn4r2N+3o1KmiiGLVTtFprVpkN0THqBWrbQWrIpWCn2mt7AZQYd8mEAzE7Hun52yyYT/37b7NR0dl5528c8/v3nvuued+XjT4nP/2OeBzHgCwLwL2RcDn3AP7psAnFQA7DwwHO4zIlHbjzCMF/6TaMewRsL1hzngzFLnKDIXvZ3g6aUTeTIbCH/Z4MGkBrLWBXhNcaMIzQ5GnWO4+M9R45a6JTfXD7ZhhcUBH6FQ/d+DypBF+XkNPGyDcDoiXMpyIAIci4sjCjglNeIBwEiBeBqjd0W1bW9gpz5lG5NKUv2m/Qp2hKA+ZA2hC04hUQ/jcZCjSYqHvfe7AvQj4TcBBLLWsiwCzAOB+GmNtS4bCzWao8WyaOLOaaUPyDIkDUhMaZ5u6FScNH0aE07llVQxD/VQh4hmA2qMmBd41J4RPHooKBuWA7XVzRpuhyDLStSd5pMYORYPc2OC66kHHVpPzCo1tqnGj4yQzYAe0HxiZpY3UNwLCRTCAHxG9x7C2D94bgAkAxEtTI60N7Q2RY2GAvwE5IBWKXGd74DluQIO7eulNtOkKDXCKD/VxwXgU6xKx8QzT+mC80ISnA0xF254HQG+6sw2GrcELHIlXuZTPE9PySmUKBKBxVl5KCLeUEQUe2S7uxDKyrGOC8dhhgbbYb/3xFetqNi1/30lXeLXx6GuBtuZ7RAfSMB0IHiCC3U46/XSE2zNtA0Ao8StkuXaAZF72coytX1FopLCMQDdRl1XPnbikbvPKfxby3ZaDW6IvBRPRi7VOfRzbvLmcnrQtZURWlJPL5btyQGd901jTDvwdEebkKhfhBKu9PelDA/HYT8YmWzqL+AMkBNqX72CbN4ptjojVZcyETSO8eseEpkAZuQy7rAM6GhonfeSzXuHOT8toKP4Q0DaNYC6P1owxW1veVogMCUlsSx1g0yU8x0xnozi9R0u/3D4uYjjL9HJKOqAjFDnIQpQQdjZE9O9q9BzhT0T/0Gty+P8G22LLwMLJUCJRIuIkqwpekT6UapGjA+iAE0elAZ4CxKCzAVpjd1kzJHk5ywwPh/PDZg3paxwJLzvVgABj00itpfYKSgdItk/5RsUQ4QtOxtn7rYH4nlmVzPXU+NNCJh9yOJk+ZobCG5NGeKeA4EJLhsLzzfFnNDjXmc/xb2ruCNiemeyEZ/I5e0sIeEhqhPWY9GkvdS+mdEDKCN/KI/+tvWL5GC9xD3FSOg2htTufoy7JQSZpRO4mj/cdQO0OQDgTEA/jxo0WEByYhoiLwau/ww5ZLLtMtbV8Km5evjuQaD+VnfBgPienxAesVENYuXRrOWIZNNkQ4Z0d/ihTUP0huIM3LxcggK1iF9LkSEujrRdZfh4gegr5irKX5eZrIz1rRFfBLyIhPJ8OJmIXIcGSImaWoOE1PLDfzhaz7zwHmEZ4OmpwX5ZZ+OaRfyKQiC4opDuVZfnsJuslQDjcScaRzjrdlF7TeUB4f0eZAgYn4it509RSQO4vEuAyHuCj+gmM9DuAxp8+kpVlE+FluupZH7Q9Z/NIkopZSCOY6v2oKv0E051XEGaWfnDiR9W4kqCJd8ilJYUrbQva+rk8Hd6QsgK8PMCcD2b7srx+B6R070JEHJdl5L2JkrxPP0nmWx69RCFlGNcD4ldLiLhlHdMeSl/rVjjTxrR9Mo/SdgedUCpU/eMsL+MAybykkbIS3uR062TNrmSpk7DlaFqYraTwLVNJJ3uahrZfQHAAeqpQLlu2AW+s5N4wuHVlG2eoU1m/h6HoIYQbPjQimcHOOIA82hIE7A+LXA0kvL62reXVXFo5vLsamhBhhEqOO38LJ9HTaxPNa2UZExCczw2zWf42hqKHbdWkdTyriFGCUNcWfQWBblSJSF/3EC0WnpYMNR6PctMipUIgepmTXkawkFWqjACnqfgcln/lzl+v4gktEI9ey3v9ZwUvBBtARrSQXLLsj3sWcZ3rlEKITe0NkWM17rzj0uFNW3O5M2xDacKRyOH/FSWT7JuU9D5ipi6bnKLgiD4x1y+E5ZZm01wnBRvpLp4C+CWVAPf6p3L4UPHK09CvktE1WKui59JstNbnlrM4T526LF7Jm+8hNvCq8EulDuKX2QFKFqBNW9QcN1SOAYWYt8tW5plc0RG6j6M9l5LFkccki1f4Rmxz0tB4zm1UMjVYJNlcyStDRIRtKpHual09NXKEu9NpPuXlEPpRcrxJ6hdRILKb5JVskYLFCw9t0HjefU/JBKzt9sFv1LzSVB7/19USeJ2a3kvlIUbS4JreUv5fBPxXPsVdaQ9ZtyHgaKU0wuUaZ/kXucHKszwizuUL0BlK5RJEXn6eVLIRTuDt9m0EM4vOBELjuhZxncc76DruE5TyTGyf0DgTAc5ntPghepCX3jWacKrSPQs4TJRXWDwqj+7af84BIucWsNP7KCeedrU8LjAN/0Yz1Hh5e33jxB0T5hwsuNAAQX2zyztR6Nz9Z6jgJ98kLR0fUatQh9eCq4WXccCYrY8nuaDeuSEcyHP3L3JBwjKuHrnDY88rj59iAAEPAdTutX3au2nd8x/BMzRhqoDg5mCqdaeKpaLJURo1/Tm2qRw4tGHhmC2xzJVaxgFihMNhKb+VSxDwcpHy1TTLAYdlXD3+REISz0uuhEsJEf0j0Oa5s5RILk+mEn+w4S9V+MVcehbn5XStvy12b7bc7wCUnNiD53A+2JVl5r15/qZChjJX5Mn1FRDW9vhQDwPBIJZTSHjT6bBsaPrMln2lQv4/8YB93UFwhwcw70Tb7wBRqNu64i0N6DzBlYBwjmlEblXyFMQa+QhiwTGcXyq/KSbYyA48um96KqwXk8xQRD7DNxVz+ii2fXZtIvq/vlLmlecAoQQSMTnD/0xwB7jaDIUf4OTIQeMgkUPOXF7u9BzN25glnBjTOSwnlE9wdLvdlZ6ecaCTVA6d26JJm8ApibIsEi0MtjUX3R0WOYBlIRiP/opnRFRwJSB+h6+X+GJhqlfJLyBKUgwkovMx3TMJyL6Kp8UKIHqDI6NTQHChEdGVkIaDgvHYAreXrQSzfdz5lcBtKqi2v8gOag4kYr/uJ+QgSgcIP9CTvpAV3xJcDRgxDePpilaHrU8kgonmxcFE9KxgInZ4XTw2RkDwINP4pHinRIy6vmKqZPtUaMQqRFSePjMaRBuClq7eC7CAowNw6+NdHug5hUcnyXLKh+fALNM36m9uP0MpjQyQKPeNOMrzAiA4btR4ALeDhbMzt0QO9Tg6QORr44+/67Gt6ewEx8MEe39KWrPWm0bjmaLzcUCqIXxut89azwNwpGN9BJs9tj29XESVdIAY329zy3+rEY9mbzpPB94sAWiPJY3wKtndid5wgNiWOkjDhxHA8T/IOK+87dP0o2rbmt8p146yDhADo+LR93S0JRIcP0OJHAIeZ1Vpb/DV8w0ETUP2f0Jii5e4n1s+fEvqkLqcgAhe1XjVcbuCuHKAVOZ38RlK5BBhBF8932Qa1mbOzveZDY0nyu5MeJWA6Mg/QplG5HepUHoLz/VfcOfL3CdQa1BLfUNWHbd1uXaAGJRkEkzETuLl6o9SLgUIMBYQLwNNezpl+E3TCP8+1dB4RYcRPk6+ERbqyqfsJN9Pphoi8zKyrAM6trLcd9lO+dsgypzuTsFNz+9hHddPRQ7IWuXl6kJ2wkWcHB1XiKxs7xvHAODFpGlLLcBV5K2K88gSd3SdGYpsSBqR3XYVbELUniUN7gaWZWAdKP/jkyICXcADw5/0yosXSgzIAWKEnfAg7NoziZPjPbyJsYVWOeBkQDgcAaor1iWwue6l0oZAPPZQxfp9CgN2gOjLEbUuHp2nIxzF5fUMH8vD0fea1Ml1f1/aMJhKB+WAbMWZ/+yKRycT2SfwFvoRAnL12Tyr7+bNo81zmx6WOjjcp0mdbvTKyQyJA6QSDmOqSzSv4n38eTpSPS9H89kZrwtvMMAdX0dg/1Dbqct/nZ0vdUhdg7GZqztkDsg1KktmXSK6hJ0xmT/rTuVO3MP8HQzuHqJ2ArpbA5zCYc7QfFclS5u7SnqltN7X8P2VUOVOzAvGo7WBLn20b3e6Xrftg7U0TeYjMl9cWDMEF5rwAnt21XCIB+risR/44yvUn7WGsLnD7oDctuL25btqtrV8IFtU/5bY64FE9MVgfOVqwYUmPPzgmQ9zdYYb/1gdMNydGYj9fQ4YiNc+Szr7IuCzNJoD6cunPgIG0ulcnf8DAAD//2OZYFAAAAAGSURBVAMAsyHRva3ZnaI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405723342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EyeView</a:t>
            </a:r>
            <a:endParaRPr lang="en-US" sz="700"/>
          </a:p>
        </p:txBody>
      </p:sp>
      <p:pic>
        <p:nvPicPr>
          <p:cNvPr id="202536409" name="Image 7" descr="data:image/png;base64,iVBORw0KGgoAAAANSUhEUgAAAEAAAABACAYAAACqaXHeAAAK7UlEQVR4AexaC5AcVRW9t3s2uyFAdqcnEpKdniAUlkX4KOEjIBWwDAjJ7vboCpQICgWFFUqCgpACjVBAAcWngBSKooaihBhkZn+QoBYBBU0KKCURLP5MzyYKdM9CNiTZ3el+njebmZ2d6fnuzgxKuvp233ffffe+e97r95tR6FN+7QOgER1A0GKfHTQusvXw2hSBl7JG1EVphFNbb7uJFP4VMZ2TIvApWQMq0xAAmPnc3Fi9ZLk6tUg3BABBYm5uMF6yXJ1apBsCABM35wbjJcvVqUW6IQDUIpBqbe4DoFrk/l/K7esBDWrJmIdfL5mH2vSKGtIDhBBrc8PwkuXq1CLdEAA0c+h6csXFJOh3KQKfktUiwhI2KwZAzFu2nx38+hlYw6+ydWONFQo/benhN/DebeuGZYeMv1t6uNcKGatByxPtnUfm1oHpmaQWj/5aMyPnpgi8lOXq1SNdFgAftXf7EyHjJls3Nieamj4mRWzAGv6nxHwhE53GTIfh3ULMGhEfg3QHEy8HrRaqugXlLCsUjiaCXedRg69c90UBkDs07NquTKrJtwTxdQjw+FwDZaUBDBN1CUV5xA6FN30YCn+xrHJ1UCoIQEI3ltqhtlewa7uLiFtp+q4THCFeRK9Y83EofPD0ma3OkicA6K73C+Z+Jj68OrMlSjHDNF+4h+hfH+pdx5bQrmn2JABkl7d0o4eJvldTrxPGZydZec5uN86cENWXmwRAQm97kpk7S1VBkBjG9LWGhdPBDh/tusn5WizCvENtVV33MOE4J2JevwI6z5eyBbBbSOX1tt51aSndWuQraaNylMcg99V02vMt6G12xXmBWPRATF/f9Zu9/f7Bx7fMifdtl/r+occ+ao33vBUY7N0cMKP3QucU4Yy2E4m7ZT4JAXaCABJEe9PED2DAfdae1xlM6dbpkQEAdSsSvNhBwl2BgA71x6N5q7hidQ0MDmzjHb4bYP9h6AmATGlCbwOLPsB7SeFTyafErGDnzz4IdBxAdbgyABDTK17+BInXfY5zrGb23OOVX0q2c0H3XHGA8zxi/DYxI9ISJRiXol6mzFRflWVLaE85OwNA825nJQkRz7H4JA/vOW72YN+bOfKyksNzu+eMCGcTMR1RVoFsJYXb97jJd4fndpyWLZ5uPgPA/u/3vafS6NHoqreD+uHoEgxsZ2uJ9TvAV3wLOrZpdEZyAAVDoKpu9IXm0Rm+pxNBY71cl1RlpEShDABSr9V8YihgRq4BdSD4B6WsWkqEQtcSc3Urx2yn+GgE05mCud8OGe/YenjFB8GOedkqU+EnATAVQ9llhw8yPoNetDJbls1j9B9QhbtIYbdNFSN+dp21hALZOpN5iYKAiBcQ092K4ttmhYzXQKutYFfXVAbMmgAw0kLdzDQTNc67EfxtATO6rNXseant3Z4PZa/zx3vlJmkJQBjKKyAFnHlIJkWMVSpoOStKVJnl22GHwm9bergPdJulGxck9PDJ+HQWWu1L54uDlsxKFfJ41AQAJlrq4QvrItqI4K/1ytPM6B/9ZlQDCK955WMB4S2ekB4C0JeBfsTMDwmm54TCW1mdMZho2X8nABJ2yHgV7x9OFCGqCQDozUdlO8nwwr05w3swLKN0aQXV7OLPw/QdQ8FwB96puyYAEHEbeVyqQi95iCeJXHa2TBJMMeFV3FHojLS8RgCgD6Q9ZL2bdrnNWUlPdqba7HplYAjcRa64CN+RPEZLeOmUK2NBalq3JgAw0/tpB9nvkRbV+9PIUhpJJo/JSmaz/8Yx2m+08WM0TWDDhfFiFYDZiNXqe9mKpXn36bTOtAKwY96ygK0bl6D9nbSD7Dcq22/p4RcwSmNODz9o68ZP8D2emtZBPguFrkqns99M/I/stNxwaWb0xkAscnogFp3rHxubJVw6Xm7WAMj1JMQvMaSsx3srKDW7oF5vwMePsaxfl7Y1ZQAS7Z1HWiHjOjsU3jTm871PzL9gokPTDrLfzNzMJBYhX84SF0P3BlehZwGEZbUbD2O11w+dr2SXyfBMGzK8B8Pb+3cF4pEX5GYNgNwMcC7VYtGz8D4K5NewXQ+YkcMDschN2cWrBkDOs5YefkEeejKxNHoCAuJx43gB7nE+58nIkyKZnyYijRU6H+XPlll5JIRFw7szrZaXPwVBxQDIFrd14yk5zyKWRZ6+98bomSeFKIhgKY+owCXolmr3JAUsZsQVAWChqwtFeRkVX5KxUIzBB1csu5w8rBz3+PY4cnNWjnrFOmUBIBYsbpEDFxO6OjOX5UWqSU3Zzcsq4KGEsjDRktxPfckOdpUHuoeZYqKSAAwdHA4lhH8zM8uBq5itVB5GYExJAqdG4mqMvt90HVqGOCo/T5C9hxG+JOIDSVGewiB5TcrJND6KAjDU3rXYnUEvw1+p+dtEV8UhKC8MYErSYtHzQHdg9H1szrbogDKsLsLi4z4AkoSt4jfQgh4ByDw9wXwrxp91or17Zl5mlYKCAFjtXce7qrIRdmeDPG/UdScLca0Wi4QCqUPQxz2P1fw4LPWbke9zcuxQEu4KRPc4CfEqghyWJHkpw+LmVpfoeUKrM6P1vbwydydU5/deWdXICgLAKt9QzCB66CMzkmOH+M3obcX0svP82wdMLELu0czINzQzekQAp8uSJK9BhsXNyjlm9BTFFV0Axcoum8OfldDDJ+fIqkoWBEB4/JNrr4dRdml5IBb51oHb+4tVcq965a+2eLS3eY+zEL3ir4VKKyyaC+VVIi8IgOqKvFNgfOfbsdw8xR+P3F+Jk2p05RkleoVs5Ts9ym+e7fj+5iGvWFQQANkKlKQv4Rt9PWVViHU+Gl0ol5updJ0eGF+uwjizTBD9J+VSiHv9nFjMg4/tTqWn+CgIgLSrbYtsCsSin1Np7LOaGT1HHl9Jeb0J48xAIBY5mMYcHfW4gt99Br+reteiUmlRANLGWmP976T5Qm9BX2uW06alh1cmguH7cPz0qK0bT4EGsIh6COm7rFDX5XIpjdYsMMQXsj4u17b35v5uMZ4xhWdZABSznwgaC2WQdqjlIzltMtMt2NJeTsTnYjpbAjqbmS9A+kom5T65ecIIblkhY7XcPlODr6oBkL/6yJYVOHhMBVl41sgPkcnPxMvHmpretIPGDwR1q/lK9ZFUBYAd6jxppNnZMt6yU6robFL4zoTu/LkevwN61bRiAGz5O75Q/8JEeX9593JQlozppBE3udWeHz6xLP1pVKoIgPG/s/DPiamiclTOxRwQKv1p3Ec5BaZHp6JAHObTiBmNX9R5DHuEPixlb1Rc6sTi6Ts4zb0DI/9GrOwSxUrC8iyHlD/IgbWY3nTmVQQAOfTPgs6FeE5Jul/QYpEFATPSifl6VVs80hcwow/hNPdqzOOna2ZEk4eWlP8z/IRZDJCCeUO9ZoiKANAGoxvQor+dqC04QYNo2W7NjH65bVvPpJNb5Obd/nh0rV8ZOhwgrEI5bP4o/2KaP+ZrWp6fMf2SigCQ7tGi52NvfxkCeAJd/XbaufsIzYxUtD2VKzkNR9os3PNhB1+HtDyZmMWMyZLapCoGQFbDb0YeQABLA2bkmqkcVvrjPY8KwRdJmzk0So6LU6UcaQ2SVQEwnfXA5moNCfccIejjlF1BCXbcLv9g79ZUusaPhgMg48MhyTrNVeeobvI4v7l7nn+wZ72U14M+EQDIQOX2tjXe9yLT+hGZrhd9YgCoV8C5fv7nAcgNqNL0fwEAAP//s/z91wAAAAZJREFUAwCwDyq9evdh0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4530319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FeedBroadcast</a:t>
            </a:r>
            <a:endParaRPr lang="en-US" sz="700"/>
          </a:p>
        </p:txBody>
      </p:sp>
      <p:pic>
        <p:nvPicPr>
          <p:cNvPr id="623796317" name="Image 8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501482354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ForkBranch</a:t>
            </a:r>
            <a:endParaRPr lang="en-US" sz="700"/>
          </a:p>
        </p:txBody>
      </p:sp>
      <p:pic>
        <p:nvPicPr>
          <p:cNvPr id="1985480723" name="Image 9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328589098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HeartFilled</a:t>
            </a:r>
            <a:endParaRPr lang="en-US" sz="700"/>
          </a:p>
        </p:txBody>
      </p:sp>
      <p:pic>
        <p:nvPicPr>
          <p:cNvPr id="1023075618" name="Image 10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031425900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HeartLike</a:t>
            </a:r>
            <a:endParaRPr lang="en-US" sz="700"/>
          </a:p>
        </p:txBody>
      </p:sp>
      <p:pic>
        <p:nvPicPr>
          <p:cNvPr id="1080503876" name="Image 11" descr="data:image/png;base64,iVBORw0KGgoAAAANSUhEUgAAAEAAAABACAYAAACqaXHeAAALSElEQVR4AexbDZAcRRV+b3YvCZALud2NhCS3G6gCpATlL2oIgQAVDRIgu/EokRBQ+Q9qKSlAgkT+oYAqquRHiRRCEko9mL3wU4CCQSCIRCIWCGIhZucuMZGdvZAQSO5u5/n15mayPz37c7v3E3Rqevr16+7X7339pqfnza5B/+PH/wHYExxgeyyxfyaWODUdjZ9rxxKXp2OJazKt8y6xo/E2O3bGsfXYMGI9wA6dMg4GXpCOxV/YQbRRiJ5k5l/C2DuY6AYxjHuJ+TdEgTVol0ZaZsfi01Ff0zniAPhoattEO5a4Q5rHdMHA+5n4hIoWMYfR9nwifgVe8sTWyfGDqcpjRAFgR+educPp+yd0vxyGNyOv+YSXzO0N8rsA4tZqOo8IAODeht0av53Y+DUz712N4pXaQM6V6Vj8+UxL277l2o4IAOxYYjkZvLicogOpgxed5Izre21L9NQWv/7DDkA6mniYib7pp2ABX+QtEVoO3p1C8nsS6QZd9mTig/t4VNKv0bACYEfjy5jpHD/l+vmvstBx4ZTJYSt5eMQyF4JeHEklT0Y5ZPTQVBb5EZU5AMIJ8LJf6JoMGwDpWEI9xrBy69TK8XpE6OpQypwRssw1OY7m0vJvMxWykreSZD9HJH/VNHFZ3wHgs92Cmw8LAOlo4jYmusRVoiQX6SThozDbt6CdU1KvYYStVW+HU8kjSOh+TXWOJcQ35Yi8y5ADgMfTuXD7K/J0KCZTlOVjw9ZjfyuuqKYctsyLhOgvurYYd1q6NTEtv27IAWDmi/MVKKRlvWR7ZoQ3mF2F/NpKLOy/rjB9PV/akAOAldvOV8Cjhd53nOyMSNeTGzzeAAnlPSx0pa47M30jnz/kAIjj3AAFepF2nzB+1E6ZPqHz8Y27mfVRLVbgLp0E8KIftJ4+CXnuHHIAIl2r/iTZ7Ex4wmtCsk1EVgZo5zHNm5P/yWnUoAtTew8Jva8TZxiBmMsfcgDUwAqEsJX8Ep7l4yJWcsF466mKGxrVr/Yk7+j6MPEBLn9YAHAHH/RcSAsAvC/qjv3pBsCgsGtofo4NVo9b/lQDAEM/7xqan7NBm93yoADQPXHeVGx1r0kjmoP0rh1N2HYsISqlY/FNdjT+IngPZloTl8rUWWNcZRqZYzPEOLQAABhvwW0oAJlofG46mljrjDb+xQhbMaI5SAcTU8g1DuX9iHkmMZ0nBt1jS8gCKEsqvbe7/avN7UnzD0HbJqSSsylL61xmQwDItMYPgxGrhfkJZjrGFV5NzkQTmPhGac6+n0bQs5o+1bThoPxA1w6P3XXjNiS9zVjdAEDphWLwmzBilm7AqnnwEkbQ08btoW6hqvtpGkLGbHjYhZoqMpiezufXBQAGugtKP5QvsG4at4czmldvm9g2YSCytk46LSLMK3369nIPL8uvGxAAaoHBzK8g5u/nC2sczVN3jup7RiadtnctMlUovScYfJaJtOCxQz9X8YN8mQMCADP/MGb+7HxBxTRW2vcA1L3YdFwYcPqmhRHRCWUDextZ50RxaAm2qWVfdyH/qEyw6eFiuX5lZbyMHbNa9dO1gT7bDd55bXFdzQBg5pdjkAXFgvLLWGhujVjmQZGUuQhb3mXjOx//s6rnrvZPWro6Xoh0mjeHLfMw6qPpAOnvqk6bmOanp8z7orYuj1nJ+FxTloW6LXdNAFQyHii/p4yKWMmyMbqcQrjgvf9VgHQoAPO7Z4kCXBDAQLeCsxrjmeTmSCppFnTsL1QNQGXj5XVjW+AYZVS/7KozAAaPkoLV2evcazzv0UWE2jvI2L2eg0ceVVTlFTEpy0Op5BKPUURUBUB1xgdPDnW3f1gkP1fcjo+b2CcssqPzzswxNJfQju1tWBcKgp+YuQWRjY9pbxFlvNOchfE0TSMux4JnrYggipwr+FwqAlDZeFprbPM3Hv0Xqo+bTHw34csPgFgt+31ln2J9ePNvt4ecwGwW5xzECS4bzYH9MXPaW2OX8X3Pc5lNl5r5iJX0D431K1AWAChfdsEDwsrtZ/vNfGbKGYczc8E+AUDMyozZ59H+8QsytUiGrI4VuF/vGbu+fVNBZX9hl/HZ3zHz0f2skmyX8ebCkgoNwxcAOxq/DoPg3tT0AgvGr+OPdpzkZzyakLAxW+WliecA3BWl/PIcO3bGsdKcXcdczu1peaSC2+ePogXAnhKfg03OtfkN8+l+408MZ57ems8vppmctcU8t8zMZ9ux+Nv25MSXXV65PI1vCUSBNcR0oF+7WmbelVECwAeR05vJoEfcBsV5tcarfqHOVS/hOd+haH3iQylIf7Sj8TexNizpnhI/Qaa07aXaKjodS1xjRxPP2LH4h8x0heL7Jei1opaZd+WUAGDsE1xKzNqvqRhEuX3FmXeFqzzc23s2doOvKdo3MR/GeCN0AvxCJpD92EbsQNGMV2pi+ioRj6MyB/RaGbaSVd3zxWIKAMhMmqtiZd8rbrSrLFtH9wTnVHL7XW13X3njEx8HneApWNnf3c1tHMVCP41YyQUAC85Wu9wCAKip6SKI0AYRWGRR86b2D1Bf87lvV3smwIJ7XX5Vc2e/DkJZvFN8K2SZPhPm17GQXwAAIPxaYbVbkqfV48ktDSRvWd+xJZxKniVZShDJloHI8PoIPSssh+OdQv1oymMPhPAA2Do5jggqH6ETgnvsTh1/ILxIl5kMSM+BWBeWInmRGarueBUr/eywZc7BXkEf8q5OjtfKA6C33LP1Y6f8IuaJq44Yjw8hYSt5fcgJtrJDiwDEQ0gvY53Y7EkQyqD8D6Q/wNWXGDudA8Ipc3rEMp/z2jSA8AAQgz6jlyfvTEg/vk1fVx83t/PrNO8FGOchzcSsToSRnEuWGUb5EKRZcPWbWzZ1rK9vNH1vDwDEyvbTNhFq6OxrxxhGpgeAQzRKp4cQ73ZLXYM9nOcBwD6GMol2YdzD7fbUzwfA59s81xTn9yRXINRTB1vcR9LRxDZsd1/eEkv4BjUqiCqorrXgAdC001ir7Yx4ff8OUVs9EKb6gUJvkF8n4rOYaSy2uzP6SF5RH1hoiA8PgNwuT0gbqZVg02WN0ksZbxjBVyDP+5ECaGDAoxHP/4mihzJ5AOQGZXk2l5dc+Ifdk+fVvRYoT9IZ7w4npF+I3frByAsBEOcB7SBMAbydLac6ji2x0w6Q4Kg1EFEw8yh7Z0BEP77XovFEAQDqx4bY9mrjcIRX1nQ0ft9AVOiOzT8yK00vEtMU3/4i17d0Jlf51g9SRQEAaoygyFISwraASg5mvjgdS6xLT5r/2ZJKDUOobVQmFr/JEWylyxiP7fDd2Aku1YgYdFYJAOM7O9QfFq73G5mJjqQm5w07Fl+Me7akv9uve3L8C3Y0+5YQX03MQZdfkossC3Wa3y3hDxFDa0DYMq8jkmf8dGDi0UR8ux1NfJSGRyB/NB2N32JH4/enY/HVoDc6QX6DmQ6i8scDYSup/YxdvlvjarUAKPEGy1ki9J6i/RIM3IuVRzDNZ+arMNMXMPEs0Pv79XH5WGtW4KWn3K/F3aaDmvsCoAIYAcOZhvVAPbMbqgSMvw0zf25DhQ5QmC8ASp4CIWQFjsft8KAq15vgUZ8IIkIRK3kVk36hrXeMWvuXBUAJY2rPhlPJbxt9dBKJvKR4NSdMOc6V3Jc9REWEau4/iB0qAuCO3bLBXA23PZ5FZsKYnwGMKn7eKiqI8YDBxtGY9QXhjas6XXkjJa8aAFfhkJV8GcZcAjBCCEkfByDOZMe5VIh+jDaLReQ8uPdco4emwnNUGOv8ltRj2j8woP2wnzUDkK9xyDLXAIj2UGfHfZGUeWM4Zd4JcB4Kpcynin+Lk99vJNF1ATASDKlXh/8CAAD//7ajpKMAAAAGSURBVAMATZoxvVwVHis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59958999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LinkCopy</a:t>
            </a:r>
            <a:endParaRPr lang="en-US" sz="700"/>
          </a:p>
        </p:txBody>
      </p:sp>
      <p:pic>
        <p:nvPicPr>
          <p:cNvPr id="590589676" name="Image 12" descr="data:image/png;base64,iVBORw0KGgoAAAANSUhEUgAAAEAAAABACAYAAACqaXHeAAAI8ElEQVR4Aexab4wbRxV/b33JNU0od17TRPTOjgSiLdCSkqhQUJurgCKkKo0dXVtUwQeQkCqBwp8i0ShCAlWikEIixAf6gUpQVCUN2NdAFYSCuOQDKm3SQEBKJaDEviRKG6/v0kS9S8/e6W/WZ9/e+s3aXtu5nHKjfbsz79+8+c3szOwfi67xtAzANT4AaHkELI+AEAQUbVxRSqW/W0ymDxWTmUtOKqOMlMxUnFT6uJNM7ykO3X9TiFu6tH50XTGZ+U0xlT7npEJ8alkyrRxQMZlRiKNSHM5cdJK6rowy2UL3YhExI57HFI30hcVimYQXhrZ8sJRKHVXEP2HmzzDTapOux2d9O/EGYt7OsRX/dpLpUTKky6q8G/6+xMRrDSoeWynlXeFTHyC22KI1RMoYtzaA7zWMmIl4l5OKvzw1vPUDZEiiI7V+5LrZWOxF2NwOinDwABHvnUplPk5i4i+I7ACTdZm9s875SOL5xL4sNO8oW/yibpOPXc+KADhu/PtM/KG6VpQMk1Uh9VvqSZobGS36RltuLrmDj0vqIgDMakRSbp/Ht14YGo032qmDjbyec+6VahABUEQflZSj8MpWeWPQrp/7voXb+1lF6o2grGdlpo9JvkUAMGTeIynb+SybiBT9TrIBD/MBzr5jzan95xKF7JcT+dw6kz/NJ1XZ4zObzyqa0HITzSv6c3yDv1TLiwDUhNfCtSsAVNd9dRthXHvkR475+eB6XUxm3naSmcOTQ+nNftXFyHcMgDO87fNsrTyBRfpmEHlE4Qkr2ypiuseN0dj5xBbxdgv30D1pRwBgV7aDLPUnNEaY6VsJkgf6+vs2taLZLZ2gn8gAYJt5F5bLJ4IOl1o5EgBq7X16W/wcMXMnDcYyeNGdnj7WiY9ObWUA6pvwhe6LqfS4Jqd/9VEiXk8RE+bKaSybR2Iu32+XDr5ldmO5kkwx3ajjMJFkg8kZ25tGiQgANF9vVCVi4s1VoltISmgZKlogscpqQ3C9xh7geruQ3Tw4kT2yQDlQUC6fCLC8IhP1cz2WWkzzV08pcFLE/w2wvKIIAJz/w5MaTnBmkDDRwrtiduBM7l8UMdlnJvcFAa26Qj3VTMtnWLwqKYsAUIWewhAVh592srCNmjNHqGUuV70otQcso5+qkvnMND7Dip9GLHgCViDo6lEGp8i1fihylVvZLRmIANhnsi+hth9IBq3yEO7xeKFvZ6v6Jr3BientuOePeyNLN9yIvskDWkK0M3H6hb9LGiIAWtEu5H6oSG3DEHR0uWVSpHv8p3Y+9kmm/e+0bGdQZDp4WftCM36GkaB9GzQb2eiE85hGH8Cc86NGaZVjBECL8bCSRS+u5dl3UkSVT1sV915NWiaRmuVb44Xp6zHpPdaNxtfq0L7sfO47cau0WtdhVdSINReLdNWx6pjtfHYdJtoDNT/SNRQAbYDKK/GzfyzY+Rf+Nnh6bFyT5kuUOPv713SPSbJu8PjU+IyuY/B07rCOw0Q6Vh0z7hi3Wb1NAWjmYKnLlwFY6j3YafziCLjU5L09VgZMyphj9ZqMC2bnTuNYNHsRgMtuZQ+WW/N7ewir6zKmGRzEQEGDsWjNiF6xCAC697PtuQQKOIpDW+9sz6732s1qMADQzEySM3HMet70AUKyuBp4BgD4UMTgUpOV+K6ItotiJgLQb8W+ibv6OdD5dqNSTI+qodFVYXaKRvqc4fRX8GJ0r0fIa16YTa9kluTYe2+fzz6SyGdvxHay4VuAN+sDHW81CDpgil2Ile+ikOQkB58gi39FTA95hLzHC7HplUgEoGllDA1NiB65hqNM/KkGpo/BxI/4il5W4nmCHp+iAVAPSg+DeqGeYVIfqRfEjBL+H5B4onFXmR0CYIhFUcwgqbKZuZrxnZkbeT5xr7JGANC3VvH9226ZHNo6EiTv3tcbH029iszgtzQ4+t7J4cw9wZj85anhLZv0pKrj12Rw5bFFALSDUirzOq9QJ92Y9dcgke6sGnlugqfwPziC2s3KikZjTnLr15xk+oS6oTLlWnQ4GJO/XOHYK5hUZ3X8mpxU5pRpkyYCULZiTyEovATBOdLBxl9S2nWHxq90kpWXiK2nAfxtrdozL7ijUmyxblODuQgAE29o0GyDwUQNn8TJnwzfHfRt51fT+VKyvAttae/zGQLQtn6Cb9GHCAAMp0CRD0wNs2HGivh/knxqKH23n69o4woi/jq1nRoRYGZxcyYCgA7a23adfgOmgr8YzGOZPB7k6TLu7R2l4QfuxrD3VhFnOLWBmMQYqUtJdG4XJnfiTfpXsePbp0gdDlILq0ApLD70j/w9kPk+ZcWOlFKVMiYuxRa9XPeDYYWnVByIhug8zg1x1Xh1mxYyIgBM42V7IveMXcg+nMjnRoJEjCbUqIVKgiorrb5fA8RikB9a1vVRtV5W7n+CMfnLoX4CQhGAgE7Xi/pZA/PAF6M6hq3xB8t2fXYGADpEqlAxN+1dfKw4xEo9jpGgJB9XitcZAIrl+F33z600IF7IPRlTlTuBwGut6Nd0WNG5Wr7Ta2cAYATgwMSEMKqT1En06vcSE2Nj4LR0DEwcOGrn87cDyQfZpV9gBTqGPDAJmFf9oy6ImM4GpJGLkQBALPPf2vXkpFHA1arQo+jVH7cbDdOxWbuQ2x+fyH4jUchtQt6y81kML/ehui/4p7lJkELS5E0Z8Y9QrGiiVSQAEFnoOi7WdAWY+iHJjdEOuSqMHEEQCQBFLAJAc+u4XsO7QcTWPiFmQj2jkn8XD0nEZHqjPUNCigTAdTPlZ3CfNp3phfoWkcVt/CHSJMw1bx54A7uuh5uoXVVi9PQvpYDAl9jNeYnC2F8w44v/4De3vrIamLRfGSxkn5VqjQyAdoYZ/0n9FxjWppO6fDUSltVX+3h2fjUJBNkRANrX4JncP+187sOYEx4E/RxghP5hpm16SuhuV9EMlr1DeKD7Nh7sPjGQ/8P/TXV2DEDNMdbu/aDtAOMOG2v4olEhx+8rZFfZhezn8EC3Wz/Y1WKUrl0DQHK+FHjLACyFXupljEt+BHQKzrsAAAD//0CNS/oAAAAGSURBVAMANEYnvdIpiL4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30827715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QrCode</a:t>
            </a:r>
            <a:endParaRPr lang="en-US" sz="700"/>
          </a:p>
        </p:txBody>
      </p:sp>
      <p:pic>
        <p:nvPicPr>
          <p:cNvPr id="1068962713" name="Image 13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251623183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ShareNodes</a:t>
            </a:r>
            <a:endParaRPr lang="en-US" sz="700"/>
          </a:p>
        </p:txBody>
      </p:sp>
      <p:pic>
        <p:nvPicPr>
          <p:cNvPr id="190958731" name="Image 14" descr="data:image/png;base64,iVBORw0KGgoAAAANSUhEUgAAAEAAAABACAYAAACqaXHeAAAITklEQVR4Aexae6wcVRn/vjN721JK27uztoXenakmDQFDTEWxQrQE8dHQy92ZssXEFCEm/EHkEQVrfESKf1jRRq0hamJEUQj0htnNJYC2EuSRgMESlccNCZTeuS0pdGdvX3D72JmP79zLTmbnsS/utnfpnsw3853vNd/5zZk5c86MgDO89ACo1wEm9PWrylnzprJmbnN04zFHM+8ta8amsjY0SJBX6vl2iy62BxBcnippxhaPvF0k4B5CuBkA1wLC9YS4hVAZKevus+/q5rnQ5UWE8z+65OqlZT39DCJuAt6F9YH66mMELx/UjSsCsq5jIwAcO0t5kFuxmqnxhpCuEI5MnGvqjY1np0UNACXNvBkBL28lVUQ42+uD+1vxmU22NQAAwg/aSg7hslLW/GxbvqfZyQdgYlluBQIsC+dDQMcJ4Hd8XA9EPwGC3RBTEOgLMeJZL/IBcOfgmthsCf+RGbNuyowVLNUu3MVAbI6z49Eh3j/OeBbJfAAQ8PNxeQny/h6UzxOpHcF6lececGmV76ajDwB383Jc4p7ATwblJ0+6FwTrVZ4AJ6p8Nx19ABC9XQmJ5x3NvObwckOdyJpfdBX6YZwdIiX5x5nPGpkPQMr1/heXFd8aS3h0GD6ZwpIn4ClE/FK8HbwYJ5/tMh+ARXtHXuen/KNtJUxUSp2s3NuW72l28gGQeShwYiMB7Jd8K8Qjw9cXvvVIqRWf02UbPm8NAIvtRyewAgaDcCBsGFsnYlO4PWMXn4jVd4GwBgCZr7rPel4cVlbyC8+fZT2RiF4SLn1aHbO2Jtp0gSICgMw5PTF8SLWtG8iDSxiIO/nZsJO7+RG+4C8yv4359Wk7tap/X/G/0n6miT6WX+BkjRuYfuHo5h95LeLhkm48wXOVkZJm/MXRjN+UdeOOmZiExQJQbVBm3HqBgdis2oWvZMYKCzN24WLmb2XeQhh2q3YzdSwP5NZy47aX57tHQOCfmG7n2N8CQJNHoysQYRARrwPEWwjwbm8O7HE081lHy91IA/mzoI1SF4A24rXlUhrIXeLo5vOkiMe4cfmWgvBEDFD8wVHc3VNAtLhSVQOAXO7i7vaqoxkeJ0TNUEk39pc0876jK/KRiVSjhhzUruov6WYBFfFvtv0cU9sbyomcBEJzR3kJ77JmA/kAcENMntBsAcAL+CpwPGiqIOBSRNh43HN/3ZTDB0aHBtavdGHufxAgBzNYOJeVhPCkkzWvbSasDwA/7L7cjEOyDV2ZrKvVyCtUUegFQPhErWbGan0g4EEnm7urUUQfAATMNDKuq0dU6+o/UJZ44cRD+CdXFzElbjzivMfKAhJsEgTXged9lUegDSy/lUehe/iC7WN9/U2IH3NP+Gk9Ix+AekYzpXPOG8qCoEcQYF6dmDaSt5FHnLP5HcNM29bd/bb1V3W8uINHoGGWb+NR6NuqbQ0A0KUMSP2XMAE/YhASb4dTBsDUMNUnuPG4NLHxBJu50XraLv4t0SagUMcKzzEgVwoPhrh3JE/H+XY4qOUuDrj6bGMAiDaoYxYGyfdugSmLCq8k4acSXE6QCyZf1TsT9HXF/ePWiAL4Ge4NbyQZVhDvJ+CnDtSWxgDU2rdVKw2sWw6IdyQ6e95gZq9VSNQ3oVhsW7vnVCqrgWB3nDkCnl/OGteHdacEAFTm8NUPn3q6ztOpW+T9PV2r3Tu6+V1HM7Yz/b+kme85uvEm0+NMW+UHnFprADkjJaR1HPPdsG6qjhh5IHYcgAOZq8/hqxJBfiohop0Z2/rtFB/YHeWXKm78cyz6JfecPNNFPL7zqy6uAMCvMX3n+DzlZUczIkM3PyBHBZF8hYZIQVjuaLkNQXnHARDzxVpAUCCm9FVc/uZYq5CvxcepMsrS1UzJG/KwjbiD3ym+FzZKjxd+zw/Fl6Q8TIRiKCjrOADhE1ZPzg+k4sK3Rl6r1uWRzhucj4oYBsDF0GQhoC2OPhRZkeb4W+NCIMBVrPPb7TNxxh9WJk+EQOvi4giPHgrLy6m+X7FMY2p+Q+Q2KQ9I8IJO6mTqYa6fYApvi3gG6X/Q7SgAh7K5jwPgQggVfkhN9isTxaBYrgHwrXJjUNYCrzupVD5ojweGj/JtsDMoq/ICaZXPV5lOHCsg0glxX8E9/zoW1JXnebEzOO5FB4C8a1OuovILzxrgB2fQr8pj3IcdRDnLrJr4R4/Az6ujPQCJYucHCOD42VQZ9CL3sVRxox9S7eL2RXuHy/zC87Rw8WdSHiWK+KPnxS7UIuCpAQAEnBNNVErokNzXEp5fW5+uEXrPTHPT+/591pPTXGiPeFFIAoQQBXrayJ+IdbQH8GQFp88X2cfJY4dKAOS7AGa4kN9un5nhM3RNuB4AXXOpOpRorwd0CNiuCdvrAV1zqTqUaK8HdAjY0xa21RP3ekCriH3U7Hs94KN2RVttT68HNEQMcTsvUdf8K9DQp5EBYj4SE+GaRm6N9NGYIrLuGI7R6wFhRM60ut8DeH09dv2saUCIIstPCuKHi8kn5zXAaIyYc7Fp0xsF8vIB4CXp2CXkpqMiRPy9w6ldDOyRpmOEDKWvNzkZ8xM2yh8sQtYtVD3P/+XfB4C/qVm8ivt9Xscb5aXnptfhOMm3+bP0fXMn3dvCKcj/DRUXBoHgafktIKxPqk/Zso/i4Tq1/PjhsN1codzGCT7A1NwfrX4AGpVtzIwXi1WRD4AUpO3Cz9WxwoWqXRBq6J+ApDoDtyxjF7654J2Rt2WMMPXvLTyl2taajG3NT4oRlk/Zso9cBg/Hk/UFe4b3Z8asbzAtCfvWrxculG2UMapUA0BVeCYdewCcSVc7rq1d3wPiGtWK7H0AAAD//ymYNKMAAAAGSURBVAMAB9wari5l67c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394203220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SocialLinkedIn</a:t>
            </a:r>
            <a:endParaRPr lang="en-US" sz="700"/>
          </a:p>
        </p:txBody>
      </p:sp>
      <p:pic>
        <p:nvPicPr>
          <p:cNvPr id="348298911" name="Image 15" descr="data:image/png;base64,iVBORw0KGgoAAAANSUhEUgAAAEAAAABACAYAAACqaXHeAAALj0lEQVR4AexaCZAbxRX9vyV7F3yuRlzrlWY5AoEYYoJzQOKUOQrCYayRcaWAUMaBkHA6FMQBEjCYK5CLsgk5SAimuMrLauTlhgJjMEcVYAgkTkhBQKO1waDR+gjY3pXm57c2EtJMj3a0691sCk+pNd3v/9/H69/HTI+Az/i1k4DPuAPATg/Y6QGjmIGNunGUHTdu5vCcrRvv5vTkVo7nbD35oq0b9+b05E/t1tmxoE3I6YkLbN14wdaTxPfX8rHZM0blELBjxvxc3FhfBHwKEH/E4RsA2I4AzRzXAOBrAHgqp6+FMSGLddN2bM5x4HOViNSNtQhiKQAeDqULpzki9ERdAvJx4ySuzMU9eybaSzbD/NczJXkk98zrIPAORNwraHGsOxsEPZbTjbd6piSmle3yrSfF7Xiyo0Qk4IFlvHxnApuVBGxqO3k/mRkhPsiV+VVxLL5gT0m2lQ2H427ryUucMDwNgF+EQV4IuL8TFq9xx13GQ2U5jRmbAYRT6mWnJKAQCi2RmZUNmeG9IESP2pHjJ5axHXnnXvoh5/cLDjvkxx13IyDODZKZh4BNbXMjAHg8uC/EqTS+OeWGh5ouNR7h18HyofeIaE0w3QBaBA94CChgYbafKXvC0bl48i4/eaN4PpY4FQZqPNEyJJoV6esbp2XMvaOWeZiWSSFjMwjgykbLrNYXBEs9BBCiUa3kjiPCGXbcuMaNDyZNKG72s+Oevgv7enXNMs+MWOZDuP7BT6p1GVsdzaSuC5EznYn4oFoWKE70Zks29WwNAdQ2dxduoO9yUskY8SpeHeZX0oOI8KR3Nve+38T6S+7peZH1D1kDZT3ZSr9KTuEwIPrrQLo1coJbgK8aAvKibxZjYzkM/OOlKhdP3jSwoq/GFWoJ3c8ufqlapkZ3y3atZ085mD3hNgDarNaqQolyWta8QyI1BADgHGjgYm9ZyOv22uq1N4h5Lpb8MuvtzcHzG7s9fJEHDAjwkDhfy5iTCOggItiqMpMYzx+VMmoIYAYPkwqNBTzQ4bWXZ/Org9oh0MEqXXTg1gkfdHykkjWC8RJ+P3fOLiobWUYkm76vLKshAAD3AMUlis6RPCm9rxB9CiEsYhK6c3Hjxs1TjP0/FShiCIcoUCCkLhXeCJbTDbnjU+dP8Eokm7qwOr8KAdQ+s5lZG18tLMdbutPPEBWnc/olDv4/hCmIeFlfGN+y9eRLdjxxTr5l7iS3Aa80ygqGneK7bt1G06FerFktqu2xCJ4VrkJAvnfSbtXK5Xi550sTTSZ1OM+2S8qyAe5fBRS/p4nFjewV6+x48nk7bizP8cSJAEeqbCd1d72twhvBWt5PZVT6ck7Q1qW63bIKAaEQKd0fETZUG/FsuwDI+TYT48t0tb6MI2IrIBwBvD1FhIUSG/GAgKoyKwQ4YszuKgUemDUESB3NSi/nIfE5XnL+DASOxEZL2Nw6K6quCymXxwoBAE6LypCAlLNy/5Awv8sT11T2hrt4Bdmmsh9pzBkDE3zK3KjCqwhQiRlDrKsTzZh/l7s2bdu/o0jOGUzGU2zV+I8o27iR14IKYfUTK+EmrzbAp40jR+kiQOq5wZ0Zbnji44iVvpvJOAYKECMHfsJkvOPW80uzB93rJ2sEJ+EoCeC9R30PQAx7ZshSwQiB37mV9PlPzrbRbOoGJmM/3ByaDFT8ApFzDBGdiUSXy80Iq5k8vFbxHPIAx7/HupfxfQf8xBSfTOoTMAaFcqODBPv4ZBgIjvR0bNKsFWujVvopbuQyfor7mdyMaJlUkofPTM1KzeX4HwNlFkRJwFSlGqLywaoyBMa91yFn+z6PMbvG5taTD/DgoxQgwINUVeMh8JoKrxCAwM4I9DeVUiEUPlqFj0aMh5WSACKnPgGlxhCsKt1dfyTgGBc0KpMEIJCQ9yee6vVFrBX/8KAMVDyA40AOqgkAOqH/XaHUGr1hY5sxAxBq2gT91xoE9YatRnks0bP9+rX/CNjUFyqeV4uOvpQjMOGulUzzc8DT8q4KNQRMXGfaPIaUyjyJXNLTnpisymTUYEgJVV3CVPB9m11DQMnYIT4+KsVcfzjZIbHD3t27Mh9yMt82hx+xsd2dEQF8MDnb9YobL6c9BGjZdBf4b0vP+u/rrLL96LkLOltVGSS4X4WXMQ8BKCcLgqvB50IBHf5PXD5GwwzLocmPpD4EFH3dX1bLQ4AE5RtTInhZxhVB7w2HH6c9jh2nkP1PIKcoLkEE7ztAorUt2RWr61VKSYA0EA6ezUOBh5BM1QZE/JLdNP6ZLXvOVb5FqtUe3pQ8y+CT4QuUpRAuZo9WtqGs70tApLvzDX53d1VZ0X1HhOm9TcWXN8YS+7plI5nOhwrXA6BndWIPfpufOTpggMuXAGkX5aMnpi8t4z5BLwrxal5PnuYjH1bY1mcfwRt4ebLsKUeAcw3K+cwjqQXqEiBVtWLoNB4K9Y6d+CAC7uEDks7hOj6X9XCH/jkodB8gcjvdUrBarHSg9wsDEoDdHVvHboejmYQ3PcXUAJiE8c3v8DJ5hepVeI3qEBPslSLfPE6+R4grs3LwHGaFFwaltAYckACpPWGD+aHzSfHrXPBKmfYNiFEUcL0zodhtxw3f+cPXPqCAzxxuBcBvgeoiul3Ldj6uEqmwQARIw91yXVt4TjgKgOquq1KXnXI8u+Y1PCyUj6BSZ7AhF09ezr17ro+9Fdn+8cU+MiUcmICydSRjnkLgXMiz7MdlzP+O0+w2Q91T/ka+krxuXM/k3uCnwEd48+S7ST+5Cm+YAGafmrbhcgT6kypDN0YC1OcNbsU6aWqdtSufLD1AgD5H6gC85f2xPMKDBq/ABPTocw615fd7evKe3mbcwC5eOWL2K5MAtjX1hh/1kwfBP4qd3GqHw88Bgu/RPZdzW8RK+X5tUq+cEgFb9jB2l2tqT1tiZi6WSNjxxIIcn+FJ1nN6cg1POuQArQGBd7AHBFrziegTBOc7QznuzsWNeQJDbyDvPH0bQbSc56bzy/JG7yLP46rUoxB63gmJlSiECShuQYSFknVu8KGNZspL5rKm7bC3lkl3NmzLBhvjyX2Y+KcR8U5AlF+GMqr4Ea2OWOEzFJLAkKA64ypwLhVFelF+tKRZ5ply6azAASOy4fl4ckkR4R0EUJ4gV7Ii6IwUCschdPRWsEFExCBsVCaPcK8fq2XMI+RHSyqFelhen3OCHU8+JhtOCDUfMKjsCOBKzUqd4v5yTKU7EDZoAkpjnGBpiGBfLZM6UbPMJwcqrFreE0t+k938N3bcyBPQw4Aw4NdprLcFAU/kMX9ddV5DifMQgEB7ZnchPD535b3m4UWgBey2C/Mx4wf5WOJU2ZtyMnUHnmtO51Xk5zndWMlhsyNgFQKcB4jKU2l3eexhT4q+vqmRTOcjHtkQAMFsng4OncVPVf9qNB/kR2JuwEXstjeRwN+SEPdyLz3shMRKdyDAu0HgpQg4EwH9jrC9VSDIs7fNYw87Nsh3g94M6iOlISDfAGlWal9ZEDfgn/VNRlBK8Icxhb4D+Exxh32e6659iYAyKAvSMubnyXEMJuPVMj6Sd95ib0UHbgU+YudO+f7E9Q/mhrP8GgJkQchPO9FsOs1kTBcFmsZjbxEAvS5lwxu4DMe5tqk3pEeyqQvlEfvwltefu4eAfrj/v2Wd+RfNMhezVxwqeqGdvYLP92Epk7Ja9lS/1qD/MzzvdMo8m7YW9pRl8Cv5q4aycxxMTeoSUJ2h/PyMvYLP91MXMSkzolZqVywWDxEOJdChc5mUxRxu5wY9xPPIKo4/CUApbuSdHF/CYTE5MJ/DV/o/fU+1a7yWRy1z2fgPuzZUlzWS8cAEqCoV6V7xZkvWXBHJmr/TLHMRh3O4QbOiGXMmx+XGaI5mpeZrlrmAw6JoNnUnh5d3xAZGVZ/BYEMiYDAFjjabnQSMth4Z6fr833vAUAn7DwAAAP//eB2rzgAAAAZJREFUAwCfzFi9DEbt1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96036425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SocialTwitter</a:t>
            </a:r>
            <a:endParaRPr lang="en-US" sz="700"/>
          </a:p>
        </p:txBody>
      </p:sp>
      <p:pic>
        <p:nvPicPr>
          <p:cNvPr id="1140094139" name="Image 16" descr="data:image/png;base64,iVBORw0KGgoAAAANSUhEUgAAAEAAAABACAYAAACqaXHeAAAJC0lEQVR4Aexaa2wcVxU+Z8abxInj2DvrkMb2rCmllBBaolBUlZQkpCkKStLdcc1DQrRFqgrqC4kK8SiqKSoIfgBpECBUQAWJH3W66ySNSoqaOkFNKFKKRIGo9JVdb9K02Vm/mjjO7szpuZvsdh93dmd3Z9269dVe3zvfedwz3z1z586MFXifl3kC3ucJAPMZMJ8BHjBAH7hhiRkM9Zu68cdk0HguqYdPmEHjvKkbpqmH/8v9fUnduCvZs7Xbg+E8ddHQJZA98d7QA+bCttcBlF2AcAsCrEHElQDgAwQ/IK7i/ucR4SFUFySYlF3jvaEPMfau+Cn1RpHUQ5vMRW2vgqL8gE9uiWs/CP0WKi+YvcaPXNs0UbEuAkQ6I+BfEaCrrtgQVFDgvqQeHqaV2xbDO1iUWsdOBsN38Iw/xKndUqttqT4i3mj6fI8TDKilstk6romAsZ7weiTc4WVwnEUbzWDGU5+1xOeaAJGqlgqPAnL6gkMheIyIblbJ/qTfUhe3WHg5WWAg0I/ZIs1V+kPAO8aD4c9KhU0GXROQUn3f5UCXy+OhSYXgq1o8clMgHv1TR3z4KCaGppclHnsxkIhE/bHo9wnoKiB6Xm4PYBHsIADX8Tj5qRV3NWD2GlXoTplznvGzLZa1tjMe+bNMnsMCsegxfzy+lk/y6RxW1CKuNvXQxiJsFg5cEZDqyWwGwA6QFES8e1liz0sSURmEcDRNduYrRHCmTMgAgvIFmOXiigC+6gekcRHs12KR30tlDmDX6J6TiHCPg/gmzhB0kHkClzpxRwDB1aWG4phPZKdoa63+WOQPvB5kyux45zihGx8sw5sIuCKAEKSLn53Gl+uJjaeY2KfU1rLkY9UzjhsbVwTwvV+649NOmq6ufVkgTMIrUlylgAx3g6X08DpTN36b1MN7Td0YnFoxII270JcrAgBpstAo15/Q/XquX0d7icxGQTgrw6thZrdxDSH+HRBuR8St3N5/fkFmJHsHq2DsigACPCXzkUH6hAyvhhGs9QHhlTI9Xhhek+FVMZW+VKbDT6Kpbku6fuV0XRGADhsYtOsjYDzYt5pnqGxs3izNaLGxF3PB1dISQB9ICilwhQTOQ2VB5CUFHQR8quAw3yVF+fqZoCFN5bxSSYcDRRvsB0vg7CGvNSMII5wE2cOa/iDAeZkBIkn3HDldVwSodkZKAA/aNQ2wj2DLwpzDam2qN/RDANwCksLBSseRqHoGuSJA7PR4yysNjklYYwZbj4zrxqWVoqK+DYv4ddmvxQsUmR5nxjnfOXhEJmsm5ooAEUAL4rdFK6uCBM7b/ySDoTtTK7cW3RlM/5Z2Uw9vNm3/v1nvGzJ7gfE687Olr0ffEP3ZrK4J6IhFnuPd2/1OwSFCK4Kyk3wLYkndmDL18LNJfjkKS1snAPFJln8YnMs//MrYT5zFFyT5+3zQOJAMhkcKKyFs4PigtPLCOlioJ/oc236uv3yzb2CFawKAixaPPsCp+hfuVvzxybbxSX8KL7wcrajLER/3pdPb8PjIuUqKY93hqyh3nwfYiIDrS2oXIEJpRVRWYYkuIN7A9Z4ZOzNUEwHARYuptzLLj3LXi1/Ml4HPtZ/cm6zmzFbh1mo6NcsR19VMAMLQec6ELwIBr+Y1D5k34NQ8qNLMmvYT0f/nwQodzry+CuK6RTUTkBtJi0cGybKuYSKeyWGuWoITrHebFmvZ1BHfN8Z9Vz9O4xFXijUq1U2AGCeQ2P0sE7GOyL6edze/YjISAi+tPNtTLNtFRLf4ldRl/A7hYc4kq1Sv0rE/Pv0btpfeiivZVZRxFjdEQM55ID78lH80cheT0QtT08ta+GUogPVptKwrF8yoy7VYdBnLBvh94SNYZbHL+SxtEZ6YYfvrF6J6iWLDesWyNxZWtO0RIL5QSirrDHIt0uWF91oF7U6OadATAgqD1VJPTIqXoVps92F/YvfzS08NnUYesVCnkX7b8aFTnaORQ52J4ZHCSoinQXIXsBX8X6Ge6POEHOk8Pjwu4vCcAOF0LtV5AubSbDUj1poywAzeeG0qGH6Qt5GHTN14OamHz5hBgxqpWR/sK+uTvxiLNzvNOFEnn64IMIOh/mQw/AKA+gwBfo8Xm+sA4VJEXOzk2C2e9cG+APE6UOA+aIEjyaBxLNkbCrn1cUEPD19oC/4S2GSny/EClYoETHaHNVM3DgIouxDw8gK7pnYR4ApUlCiT/rSIwc1gpfsEAjjHt8V7A4nHxcbL0YUjAabe/7G0Cv8ChM84WjdZgIAbRAyTK7d/pNpQhfsE8XFWs1S/Nhr9RTU7KQETPdsvA7QPA2JvNQdNl3MMaZ/6z7EVIVfPAmKfkPs46ya2MgLG+kIdGVX9GwC2w7umYLu1EPefDmxf6nVIZQTYtsJpg45s807zJa53q0Cb+Dm+S4tFsJEqfAhfwief3KtcpT/kNUhZrP5cKmwALCKAF52P8q71Zkd/BL/TlNTHA/HIzo5Y9ICb53hHXxcFwofwJXz60+nVvHA9fFEkafBrEz39ld4sSWwqQ0UEIMC9fN1zU24kZogfHm6v92Gm3GM5gif3ntXi0duA7G+WSxlBUDIKfQs8LHkC+LahcJV+BiegETFDHo5b0ZUWH97BYx5wUBrgOPNxO+i4hvOOUr39mxFQssjQ5CJs+bJrjx4ptgLK/5ECwT8RDG9wGqZWPE8AKXS1zJhTf7iNH0FlsmZiS2KR1/hDyR7ZGDaBNFaZbjUsTwDn/3KZMgJIv+PLdD3HbJSOTQjSWOsZP08Aofy7PAK9Uo9jL2z4WpcTQBDwwr/wkScACH0CKK0EOFOKzdYxon1WNhZnZasMrwd7m4B6rN8DNvMEvAcmsaFTmM+AHH2885J+n1MslOI5u2a2KsrHJge8nljezgAEfgQudsGkTNnT00eL0dk7sidbjooYyka07SfLsDqBPAGBWDSCRN/hp8FjvPs7AwSHVBu3ig8ddfpu2Mw/NjShWrBNxJKNCeiYiDEwOjzcsPOLDvIEiGN/PPpTLRZdxQ8+bVo8sl58gRH4O1k7E9GDIpZsTBybiNHLeIoI8NLxXPE1T8BcmalmxTnnM6BRYt4CAAD//27i3TkAAAAGSURBVAMAQCJ/ro92Sgs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741184865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UserFollow</a:t>
            </a:r>
            <a:endParaRPr lang="en-US" sz="700"/>
          </a:p>
        </p:txBody>
      </p:sp>
      <p:pic>
        <p:nvPicPr>
          <p:cNvPr id="1380632474" name="Image 17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926784563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UsersFollowing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326184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Content</a:t>
            </a:r>
            <a:endParaRPr lang="en-US" sz="2400"/>
          </a:p>
        </p:txBody>
      </p:sp>
      <p:sp>
        <p:nvSpPr>
          <p:cNvPr id="119482802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13 icons</a:t>
            </a:r>
            <a:endParaRPr lang="en-US" sz="1200"/>
          </a:p>
        </p:txBody>
      </p:sp>
      <p:pic>
        <p:nvPicPr>
          <p:cNvPr id="1921679706" name="Image 0" descr="data:image/png;base64,iVBORw0KGgoAAAANSUhEUgAAAEAAAABACAYAAACqaXHeAAAMAklEQVR4Aexaa5AcVRU+587shgQSsjMrgWSnB5SXoFiQ0oBKCAbCIw92msIStEwiGhHE8AqIFX6hlkVAYwAVQQk/AMt1ZzYhJDwCWlg8BXmJSEWE6d1sApmeWYhBk53u4znDTu9Mz+3ZmdnZzVra1bfvveece86533327VbwP379H4Dx6ADvdVwQsWOdCzJGYmk2nlhlxxJrbCOx3o4nNheCpI3ETcITGZtlB4yFbePh25j1gF2xJTMzhnl5Jp74fV4574JSDyPiegK8CRReA4hLAfCcQpA04irhiYzIOtD6Lpd9LBszL/3n4RccCmN0NR0A2+hcmTHM55QKb0eEdQg4DxBCUO+FGEbAL5CC2/eSs8OOm89k4onL6lUzknxTACCYF7aNzhW2YfYCqrWI8OmRDDfAn8OA3GYbCcuOmxcTXFA/qBqjSkOrmUQAmI2bF9lG5HVAdQe3dAeM9YUYYxN32YbzejaW+JL4wPmG74YBoBkLDswa5iPswL2IcGTDHjRYkG0eRQrvL/jAvjSoBhoCYCC++Aj7gIOe5xY/o1bDRLAHCLZyWI9AP0DXvRSJFheCpJkmPA5bieiDWvWKD+JL7tDOw2suUyJYNwC8bJ3iUPgFBDi2RI8+SfAauHRzCGh+1Eq3Ra3kmRyWR9Kp1ZHenp9HrNSmQpA004THgWWs6VKGld4CRH/luOotvrit+GfxraqghlkXAJmYuYxb6AlArL5GEzxJjjuHK/OJaG9q1fR06nGEFwY19rUkkZUy0XTymqiVOl50sd0ntcJFovhE8ITMSUVSLXHNAPDM+3VUcDdXPhyomFscARdGreTn2/t6nguUq5MhukQnAiwCthFYnJdOmZPsWGJ5oIyPURMA9izzZDb8C1/Z8izB2oiVPCGS7t5czmheLpJOPig2eFj8tKpWhXfY8fM+W1VmiDkiALnDzDiEaDNgwGaGKM8t82VuoSs5dmGML7ERtVJXkAvLGYh8gLkWILWplomxKgC72pdMdVrgUZDxpbNEZAPCXG6Z+3TssaS19ybXi20GIae1wz47k/BhWa61/CFiVQDUlFA3Ihw1JOuLaCBENCeaTj3tY4xbVmyHXTUHgAZ0RhHw6Oykg7pLef50IADyEgKIZ/oLDOUHIY/nTO/teXMov9+ig/u6twG4C9kB/SqDcJZM4MzX3loACGa3uApu0JZgIm9ilka3J5/h5IS4o+kNT/HmqtrMf4PUSeesFoCsEb8MAfSvoERreBNzv07Z/qRF0ql7eaVaG+CDkYvFv6HjVQBAcM4kAFqtEyagNyJW6jodbyLQIlbyagbhHzpfXKTVul5QAUDOmLySx35UpwQJV3PPIB1vItDYN66nq208RDxMerbfzwoACOESv1AhT/Rq1Er+rpCewI8Phye9rHURaYWfXgbAex1L5LX2CL+Q5AnwKon/GwI6dL3eT/x4pmPRrFJeGQCDIXV2KbMk/Va7ldxakm9q8v2ZS47h/ftVduz8s5qhONLXs4Xngj6dLlRhWTI9VhkAPMb1ABBs8Eo0OSH7jcFw+DVQeAsoeihjJHqacdxFSHqfsbyRPQAKM2TAxocAHmxyvQvquNWvJAW3Aw6/Z/BkdV7WcAL3IFDjpRzS+kwEC7g+Xr29RC5mHMO6WzmU3XI6w5Pf42XEJmRsw7yCW/3HAaqCdqAB4pXktr6Wx3jZ3uvnIMKBu2clZK4rsDwAeP2YUaD4HlzgZVlefORRZTOGeTm3+k+qKHm1Cq8mFkLXPiDU6nEUeps8DwCFSgsAW9vBoeotY3Ygbp4kb49VBZmZiXd+m0Fdx0ntzT2uvyU/qF3LtQWqE7W+lza2BwC55KFSqhNd7C/N+9O7ZyQOyRr5VxyAF3BK+J2M0TnfL1PMZ2Od30JQt0LAxWNzZ4vrnDat/4FMgEhdZO65Wt95gvQaexgARI9YasVF0CoRGZq5eMq+SbAVEI+TPLfsZAR8iM/lypYa4UnlSamfSVoXCpV38qce3Lfx7zp+gzRtD1CgGQL8NqUFAAi0SsShbEvLhVz5T0raC4hh7sY9mQ4zUaTxbP+1/VB5Nk/9/Ki4eSXw6qqGuciNMJyrJYUutWjlGARU0CUgSOUB4S6tHBPZ6K6W5rc8a+abQH9khsPLrgcALxnvgOZSSB5afnZrKNzDra0/FEEIYQiSvNT9ChARdBdRBgZxbpO7vWeJcLire0ROEOFOjgq3BwC3vxYAQggE4KC3u3ZORjyVNb3Foa5bWp7y6tT2/u6/1VWwDmEe1tqJnV/3NQAo1AMA+smx6MeB6eQOtQ9O57lCu/cuypXF3PJIzryxrPyQPS0ASMN19XqAS64WACQ4ZEhZYNS2I5kO4eBcHg6BE6ZXmCArLR+1Noz4ycsr02AiqPcqosoeoEpQKbdHJ5bn9bnp6Qfeas073BN4XOtFuOdRDt1xaXnukCCNe5LOlZDrVALQ1mu9wS1Y+VUWMZrr6JynU+SnTevf+AbxdwK2nvXzhIaue1qkb4N2e1ohP0pC1kjMR8CplWro/an9G7cV6YJSIS0fJLnAlkLG93AVdvpIgdn2dOp15bjzGUxvAyVp3lGePl6VF+cIA33ejACuyEjwAJAML4UPSOwPPGN/0U+rlm/b3vOS2h0+Dsj9Jrh0saQjfd2vVCszBjxTpxMBy+pYBkCrA5uAm8tfEFEOFM9b7KdXy0dyXe9FrZ5f8ufxX0u6mmyzeXa883wEOLRCL4Hj7MkHAzBte8oGwKdAc7mo1nBPYL0a5gQisY+KAH+oc4lfgv74kczG3aW8sh4gDETQvrAgIJ/bmUtFZiIHnvwuZl+P1vnIS3pF3SoAiKST9xGAdnfG4NxIMC+sUz4RaMQfdQjh+1pfCsf6qS4/T/kJkg+59F2JKwJCR9aI3F5BnyAE2zjgLm597cYNUWnrpAWgrTe1gSdD/S8uCCvk3X6C1NlzI2MkvoOIX/EIJQkieD4S8OeKFgApy0vi9yTWBUJ1a9YwP6fj7Q+abNS45QsHrDr7XMkrdHShMU+iytBu9TzGveDOSg5TEEI8T2wciHV+DPbzJT64IUwBgvbXWXThNv5oGviHWSAAwFfEyl3K0TMcKm+EiIP4rB1PnFLJHB+K2GYf/gSA00F3ET3X1ptcqWMVaVUBQPhDvnVvaAnvjbxtbbFgIUaM8h6/7n/zCmVH+ciM8M8i+7yjJZ9fiCXbXp3JqgBIgak7u3aFUC3idMAvKHwGCHCvHTdv5mExoj7WM6pbbPD8s46P3AL/WeT5a2/IoXOn1XC6XJPDbenuF8mFFSN4fjWfBr+Yi5lLRpBrmJ2JJ0yu/Cu81l9eTQkSfVXeR6rJFHk1ASDC8lsag7CcJ0b9QaMIAZzgKthgG4lnM4ZZ84/UHxYNftodibN5mXseAbt5sjs+UJIoLz7yO8hvA2V8jJoBkHICAjswl0HQ/5snQhIQP4MIjzII22wjsTbDYBDM1p8gi7wv8JemVvlUzq29zjbMNyGEWxBxtk+sPEuUE98KPpZzqubqAkA0RdOpp0OYn80gjHikhQhHAuJKjh+1DWOAK8OxebcdM2/M8lciHjILczxkspwWmm0k1meMxFbbcAbkU3mhqyN8VOxWDUR/UfvoJPGtqpyGWTcAokOOv9wPnJN5Bdgq+VoCIk4BhDM4LAMFq4m/EvGEtsnlIUOcFhogLmW5+YgwuRadQzKbI3v3nNy2s+ftoXxdUUMAiAV5reQNxgI+5rqIlxz9twERHKNABNvQpQv55W0RvvPInkbNNAyAGEQAkp+SolbuWCS4hIHoF/qYBoI+Hn4rolb2uEhv6jfiw2jsjQqAomHkDRP3hjui1r95vNIqHhqVh6JF4UZj/pbARa+JWP86Mmql7hSbnB/13RQAil4gbNnLE9HN7ORMIvcMbqk1zGvsLJC4kwO9xM+biHVFrPCsaDp5i9hgnU27mwpA0StxUl6muKWuZac/xdvpQ8B1zyKiZQh0Lcc/YnDu4RHEp9C0RdJCG+ItE9nWfeEZ0XTqxHYreZ3oQujaV9TfzHhMAPA7KNvpaG/PI+1W6p5IOrWG4+sZnGVcwXMLwUotE9oQ7x6RlTJ+PWORHxcAxsLxos7Rxv8BAAD//wLiIi4AAAAGSURBVAMA4u6fvSphRpM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86201039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AcuAnswer</a:t>
            </a:r>
            <a:endParaRPr lang="en-US" sz="700"/>
          </a:p>
        </p:txBody>
      </p:sp>
      <p:pic>
        <p:nvPicPr>
          <p:cNvPr id="1941814259" name="Image 1" descr="data:image/png;base64,iVBORw0KGgoAAAANSUhEUgAAAEAAAABACAYAAACqaXHeAAAEH0lEQVR4AeyaT08TQRjG52XbUghoBfyXAE0MRmPCQRNIjJ486cGSFonGj+PFu34LkQIlHIzxQjx40KMHjUZpNeFPSknUWLTdcZ7abVq62912Z7fTdAnD7s68877P89vZst3sAOvznwBAny8AFqyAYAX0OYHgEujzBRB8CAaXQHAJ9DkB6ZdAfuzOicN46ppsrsi5P5EYlZ1XKoD8ZPI2H43ulRl7l59Ovv9xbum0W8HIgVzIScOh3cN48pbbnPXzpQE4mF64K/6nbBCjwUoBoit/IqVXnC1FKscd/OGTS0PIwUQuTCdiQ2XOXlRqoUNCkwIAgjgbSAuhoQZNRLP56dKDhr42Dg608kORc7ZhClEItVCzod/hwfEw1wAgBIKE0Ebz1UpE1PEKIF03nysRgisAhankAictY2Wec/YpcqStV1m0vYlo4VXO+WfTiSRWgqhdmEolTMcddnYMAGdeJ/bcqg7MR4ulm6M7y/tWMXb9I1+Xd6LF8g3ksorVia9Ai9W4XX9HAFCw1bKH4KgwP7KX2bUTYDeOHMiFnKaxWAni8weaTMdtOtsGgEJ+mTe0ewmhLQDdMO81BMcAumneSwiOAKhg3isItgBUMu8FhJYAVDQvG4IlAJXNy4RgCqAXzMuC0ASgl8zLgNAAoBfNu4VQA1CIL17lpK20+mKDW1LclRlFVdtCGzS2vG0WHuHV0F4DoHP+WHSGRWv6RUIkRoGmQcU6oBFaoRnSTFq4zPVHRn8NACduar4aWGDDg1TdV3/zX2vBSqgwUnvOUAPAdP7UcgKxuaJe3voVT523ilGlHxqhlYRmK01E9MQYqwGYyK2tES8nGOclY7B+S8Qu/uZs6+eZxNn6fpX2oQ0aodVUl/BGwuPYdnrTGK8BQMdYdl081NRTTATi+HgTiWeK0dBrFDo+1u1jaII2aDTVIjwR01PwWD/eAAADCEBgL0Ho1Dz8NgFAZy9BcGMeXk0BYKAXILg1D5+WADCoMgQZ5uGxJQAEqAhBlnn4swWAIJUgyDQPb44AIFAFCLLNw5djAAjuJgQvzMNTWwAwoRsQvDIPP20DwCQ/IXhpHl46AoCJTiAcRbWXbt8PQI52b2+hz2nrGAAK2EEQD1fkvx+AwmgW9/YYaqe5AoBCdhDIi/cDJJmHftcAkAQQBjgtYr++4amMF+8HoBZq1tfqdF8KABQ/lUtnWIld54x/xLH4NvksxI7m3b4fENZD84yzFeQUuT9oemmuUgsdEpo0ANAy/j39ZmJ79ZLG/l4Yz67ej2U3LR9LId5JO/lt+WA8m76n6fqMyH05lsu8dTLPaYxUAEbR2PbGF2Nf1jaWWzN/VcZlAU8AuNTk6/QAgK+4FSwWrAAFT4qvkoIV4CtuBYsFK0DBk+KrpGAF+Irbg2JuU/4DAAD//1YrLywAAAAGSURBVAMAQer/n8Ircuc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79837148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AcuCode</a:t>
            </a:r>
            <a:endParaRPr lang="en-US" sz="700"/>
          </a:p>
        </p:txBody>
      </p:sp>
      <p:pic>
        <p:nvPicPr>
          <p:cNvPr id="193541543" name="Image 2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362515855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AcuError</a:t>
            </a:r>
            <a:endParaRPr lang="en-US" sz="700"/>
          </a:p>
        </p:txBody>
      </p:sp>
      <p:pic>
        <p:nvPicPr>
          <p:cNvPr id="115240844" name="Image 3" descr="data:image/png;base64,iVBORw0KGgoAAAANSUhEUgAAAEAAAABACAYAAACqaXHeAAAJdklEQVR4Aexaf4wcdRV/b2Z7d7WlvdvZUqh3sw1WQVrEhBZtG7QxaaWWlN0l1yo1+oe2ESoY0ar4hxiNfwg1EmxL6o8miijtwez1hy0kAjaa1ILEaAAFC+3OXQ8qu9uDFmjvdufx3t5tb2/2O7O7s7t3UDrZN/P9ft+P73uf7/t+Z+Y7q8H7/LgAwGQlQDaauDltxn8vlDFjaybLjwnNgHRXYlE6mtiaMeNZAngQEdcJAWo7M2Yik47Gtwx2rV44kWA0HYBTs+MXZ6PxTRz0c6jBUwhwKyB2lAWJEEbAjXkt9DSD8WwmGv+26JbJNbihaQBIinMQB4ba8AQB3s1BX1m17wjzAfAe0WUb+zNm86ZIQwFwpzgHcT3UfeBKaOIUqRsASdOqUrxeIJo0RQIDkOlKrOX0DJbio2AQ0AtCo9XqL2VTJN5dvfJ4yZoASHfGrk1HE9syvIqDBg8BYO0pTsB3ANqqO7lFkVTyCiFy4FoC2AZEJ6HmQ6YI7uKFM9BdpCoAMmZsQ9qMH0FdO4wAt/CCVr6KV3ScHmXddYZtGRz019v79vyjqBLps56OpKyNhp0MAzlrAehAkVf1tXSKROPPZ8z4+mp0KwLAhvbxIrQdET9UjcFSGSL4HxJ9b8rw8CwjlVwZTll/KOWryobdu4tlP9eK+qVI8F0G4z8qOf82/CgP0i/T0UTSXw44kX0k0p03fJANrfIRKWeVprhtfSRsJ386Y2BvulzQv2X6sZ5Xw7Z1N4NxZdApggCxzJwbu/x68s0A1EOf9FN28fYD0RpDkeIuuZqr9UwR0vSFfh36AgAEup8yB/wsp+imkRS3Vhl2ssdXvgHMcVME6Dvsw/N+ZlGjkB/fHwDQHJUyr9hPSlpywFdxim4OkuIqu7W0FaZIKnkP+zCf8s4n+HZ6UK3PK0kJw12sAADxNHKrAPDC9pqkJbxLjkh/71Mc5okg7gQCgDtSAsPtk/jjVy1l7+pBLIpWAKAodv5eLwBw/o5tdZFdyIDqcDp/pd4VGUCd3VPlTfNkZ2xZUOJbcyTIME06AJmu+B1ZPf8W8pumo2tPBiVCXPaeA+C1rtVzQMOfBXG8UTqTmgE6aVc3KpCgdiYVANJxMKjjjdKbVACMVPIQEb3UqGCC2AkKQHcmmqBGUNU7TQTP8RvfqSBB+ukEBcDPZlN4hBRCwIs8jRO87cnzYbxnAODgL/eMg+A4Pwc8oeJXaqsAAHpsU2MluxPHl+BzQ0scHaaqOiXwimFE2heAkJM/OiLmPpO7YVLqvIAO6Dh8XXhgn42A81RO8H7Yy6r2YpsvADP6W4/ynlt5tIhF/cm7EvTrw7ikPbX3KDsocZgqZ2ba1jFVe7FNFIvlsitCT54b+5nKf9xreSNvkRIcaX07d4mRsjAoMbzrlMAXOySe87mhpR2vWClpypo3XiHXcqJjbEu5r1mU9QVgRAiV04BvSUrDnBzzzrSF/nb64tWzR/RrO8tndf6g8gB/j2DflbopzA0tkbQf4+orxspjJQLwTX+RrAgAB6pMIQ7U5lHKiRE3MS8QCGPBg5dfKcfJuYLnrAPY6PZB6gjqwRNekbw6KvJBQ3zsXGVcAecCOXcCUUNAqDb4WX17BkrdkNdnAby07VyZyMP3cxJQEYCOlL4T+HPXmEpJCbUFCE6iXhCCBi+eOJr2Nbm6iTP3RNhOPuxud9crAlBYCMnZ6laUOiF8nk4PHawHhEw0dtPInPccjELau0de+n+9szvME+AmKZcTbkFmlrePb6kIgIi3DOEW1SgjYCtMb9sctnfvDQKCBA+k7QSsPXjgI6fl7gdEvtVzpfTH0zJEZ5WDViom5aoAuOhE8v8sbDGV/xDXp7tisVpBKAne6/uj58iLE2kz/mUOfo2U3cSr/852+08eT7HjpasCQFR0wDvZ8Bkpl5GGvzt5aSIa5kzQCD1SEthfkLvDX9Nm4jYA7WFA0EFx8JQ4Qvmhpaq0F/HBrpj8V2GblN3Eum9ijhdnN8OjXjUA7bbF91Rnk8oO8lua00K9BNdM6eiz9iDlVwOnoVIW4cO8at+n4hXaCF5uPUtLI/37jhfqrhPBytY84h5E/ICLVahyQN8yBnb3FSpVnFi+CqlRkUiqdwsBebx14cezppkkWBaSTPBbE0bNlV84+JaztHh0ypXxxXbWbNsLiMr/HLJvfwnb1vYyRZ8GzYenZE0F/CIvrm8omYirsmbHfnG0ZhAqBt/dIrY5+OXKvoHeaMPQF9Q879aaAZiWsl7heXa7p0nE5eIoQXdL1SBUCn7usrZMNPeYd/AAPA1vmX6s51Wo8agZALEfsZO/BYc2S1lJDII4TOx4RRAqBT97xbSsE36cA/Te9ye4N1zFH7BUvgYCQAwZfclN6MAWKatIHM5Sx9+zc24wPUGoEPzJS2Jzs63TDvHwLlH1UWjj4A3b+mahHOAUGADpK9xn3car/a+krCa8mqZM+VemK7ZCQIA8XscL1YsFWaJdOpxd6LXgZTrj1+db8d+AeFVBXnHi2/L99QQvJusCQAwYdnJDBRDaOYhHM2birvBx63Aklbxch+HLWG9tu+JhhYPSstH4T/jZcD9nkfcmKNCOSMq6VXyoh+oGQDrnYDbwwviAlJXEN21A+GHWTBzIdnTPlF0cldyguaojE40/QYDfB9FRCRXaaIeRSn6lUKzz1BAAxIeIbX3JPxNYCuGzzozcC5muxFqujfvJG2EeWl7kUf/0OIa7QrC9UcGL6YYBIMYkE/ju4DsyHOBsTu+H0tH444P8SDtoJi7j6XGQAB7kUff8xM1rx1l0nJsN21K+/kr/QaihAIgDfHfYoZOzkPcQlI+yIiPEQHwmr2lH8ggvAcKnpM2TiPp00BaH+3r/6CkTkKEF1PNVa7d7nwk5+sd41Dwem33VxzMJ/gynzyzoSD3yz/GMxtSaAoC4NrO/J8tzdTk4zo95beAMl9YaiDf9We9HYdtaYWQPqB+9azDnJdo0AKRDBHCMvt4fcIovZQSqHkGO/RlynMWGnbyLbbCqWGsONRWAosucCYeMlHUN19fzqHr+dZ6njGy8fJUDXxTp332Y5Zv+mxAAJAoZSQbh13gqNI9BuI8XSfnoIizgeo7r99Kb+Xks8xuRHWE0/zxhABRDCZ/seZ1H+BuUwwVI8AuO/udT8jDf4Of5Wek9Df/+X+zX6zrhABQdiQw88l9e4G43Usk7ZhxPjrwfFJkTeJ00ABoVY7123gEAAP//Ru3CpgAAAAZJREFUAwAhBXC9MsjXG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585210763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AcuExplanation</a:t>
            </a:r>
            <a:endParaRPr lang="en-US" sz="700"/>
          </a:p>
        </p:txBody>
      </p:sp>
      <p:pic>
        <p:nvPicPr>
          <p:cNvPr id="1069547306" name="Image 4" descr="data:image/png;base64,iVBORw0KGgoAAAANSUhEUgAAAEAAAABACAYAAACqaXHeAAADmUlEQVR4AeyaMW/TQBTH30sL3RCNI2Ah6YJg4TsEVQVBadWkqugMDHwCWAJCoguIL4AQzEVFCW2hgBBSJlYGFtiwKzHFiUQHKKQ53nOwSC07uWti50xs+dV37949/+/nO8vXNgUjfiQARnwCQDIDkhkw4gSSJTDiEyB5CSZLQGUJNKYWjtayxftkG3aueF2lb2esgPy4fbJw1c4WVx2jMvs6Y6Iqp2RvtHO8cKwl8CMi3CSbo36PSfxzuiqfdnZyBVL4BBCuOEZlx6ecqf8O0gB2J/AhAE5B54GwSLNhvdMlU0bEZW+cn88bE0ZdGgAinPITQP55VQgCxAlvLj+fNyaMujQAaLXeBQlQhYCAE95cfj5vTBh1aQDG9os79JSqQSL+QtgIatfF79UhDYA7Gti4CAI+cNnPCMKcnS28FLA05teuo08JAH6t/kyn6tPdIADibD3bXI8LBCUA/ATVIOTHuY/OpgyAB+NC6PZOaM+Eya1hfeCwThk7EABOzBAMc/xCDwgz9azeEA4MwIEAa7/iDqEvAP8DhL4BxB3CQACoQuB4XWxgAHhAKPlO4FhdbKAAeFBSEDhQExs4AB5XnCCEAiBOEJQA1HLFUi1X+GznikLG6rm9Xdrm5hmIjMnk7BZTI22sUeZebow0ANrlLSHAPQQ87XbW7crakDSyVllt0gAAcBpic/zT2kuyAoBeqeLZrgBAvI/PEOW1SgMwrMqaALhNu78vuoJgbayRtcpqlAbACTNmeSVjVs4YZhn7Mc4lYzSgatocm5C9F2vLkEaZ3G6MEgC3U1RXBMzbueZb+vXa4bDuqTUAHnTYELQHEDYEvQAIEfzHl5CWg1YA0lbjEkQMQSsACNVm1BC0AtBe79FC0A5A1BC0BBAlBG0BRAVBawBRQNAegCoE1c/mWABwIdAu7zyVt8h8z/Zn894b38YAZ2wAuPppZzgrBGy6de8VAc7Z2eJdrz+oHjsAPJCMVZ7vBoFiZsikzmEBMH3U+fl8wtquNgQR9C96n9pRvX8OBYAQYtUrzc/njfHWM1ZlAUCUPX7rUPN3yeMLrA4FgGE1StAS10DAM8eo7PgCZQY3GGZlEQXcoE3UK1oWD2Dnx9kj3zZrwT32twwFAG96jO3KU8MqLztGZfbtlyZfS1vlR4ZVuZyxyreM+uvv8j0BhgJARWDYsQmAsAnrnj+ZAbo/obD1JTMgbMK6509mgO5PqJe+ftv/AAAA//9cgcmHAAAABklEQVQDAIbV9pBH+6At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50108909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AcuFormula</a:t>
            </a:r>
            <a:endParaRPr lang="en-US" sz="700"/>
          </a:p>
        </p:txBody>
      </p:sp>
      <p:pic>
        <p:nvPicPr>
          <p:cNvPr id="881219891" name="Image 5" descr="data:image/png;base64,iVBORw0KGgoAAAANSUhEUgAAAEAAAABACAYAAACqaXHeAAAHDUlEQVR4Aexba2wUVRQ+Z3YLjfHR7haMpbtLkIjxHYkx1Aq+UBBpd5eXD2Ji/KNGAxIxijHRBAMxwQdGTYySEKOiNbulihiMGhQT/ygaQSU+YLaUBNjZKqJAuzvHc5cO7OPO7Gx3tp0tnczZe++55957vm/OfXQmVeAMv8YIOMMDAMYiYCwCbDDwbyh6gRaMPK+FIltZ9mqhKLlTIuxb1sd1Rye2n28DWukpwMBnHyfaDYgrAXAOy2Rw7YXsW9bHFSfqPbuE76VctVwDkoHoKga+jaWxVEeuq0dsYr+3pYLRx618MyWAQ30GIq22alwLdQS0Vgt1tJr5KiWAmuefBYCbmEGEWr8QGYPn3ZOYisFICdA8dYvZNMgyWu6Q5vUukoGREsChf53MGIi2oZ6Z6Vdj6EZRdJjFPn4m8x0BZ8j0UgIIsU1qTPicr2fz17I6N+gae2JfKRlcI/eFpOuAlAAEuFjWiRhApneTrrE39qXUH8TLZXopATLD0aqrCgE0+Yb6ZEvHtUea5ze5jbhCfxwjgAAULRhdngxF9qT0xv/Q4/l2oK7uMJ/Gkloo+mbf5HBD4eBuKDtCgNbcEUiFIjsA4UUEvAgQ8RQ4RD/n788Q7km1hOdy3lV3xQSIJ09eJQ4m2wwMXgg4kTxK11+B8IWDKlckFROQCkWfQsTpNtGMS6PyniDNpn3VzSomAIBWlOMlIlzTF4xI9+Ry+nHKtiICki13TAJA+eJGsBsABliKbh3hyiLlCCkqIgChTnq44OPoDn8idhmQzu8QipEhyQ8lxZbV11REgMeDh2Qu8lF6Gm+JCwFwHsgugsMytZnuSHP7NC0QWaEFFtxmZjNUfUUEnKd6dgGBXjg4AkwAhE5AnF1Yly0r+g/Z1MZPKhB9aKDO+ysouA4U+jQZjG4WBy0bTW2ZVEQAY+wnoDdsjXTaSPVl6j45XTTPacHwMlLg1VwLXkTbNWrcQjB3fK5+qPmKCBCD+o95V3IU9Iq8HUGipbi/81gpWw75RwGVl2R2CHiTFqzf4kQkKLIBytHh4c6jik73cJu/Waxvgmd8ifgOayMA8eQ55F+wskPEm09GwvQ6K7tSdRUTIAZo3B/fPv5YehqfCbaKcrHQPiRo453h2eK6fE0yGH0ETJ58viWAiIRUMMinUBjy5QgBYvSzD3Uf9Kvx24Eyl/L2t5wIunl5XC3eIPlU71RfIvaNsLOSVCDyACKst7IpqkOcxy9wtxIs8hTV2VA4RoAxlj+x+Wd/ouvlpkSsw98Te1q8QULozBj1ZmkyFH6YFHzdrN5aj3O0UOZDaxt5reMEyIex1qYC4QcRlFfA7CLo9ej6VCDaYmaCAOEkb5GF9aXKI05AisOeFOU1U0cZPKb7Wxt6uv7wJbwdbGc653n6tJdLwogScBK8RdgT9ArwvgMfJxg4L3qdGZ8aW8h5SxK43vY9YgTwPn+f5ZwvAG8g4lDXS5Fg2NpJR4QAAZ4f51umDpqAN+ydJGHYCTgFHpFxGJBy0hLgDUtu7EgkDCsBToEvJoE2Gbpy02EjwGnwBlARCXwAu4tPodYkkNEiPx0WAvi94d3ZOY/I/uY7MFhSc1f7QV1ZSUkSeGTZF+KqEyDA87H4bUBkF6SYVF1PtxpbndTCprIUCcl+LDouV5WAZDByL0feO4BgMg7tgzS0TejpPgAOXVkSSN7ZhGT3P4U1Jo4VmpVfFuARcaNFSxXSeL2/N7bfwmZoVSLWOOz46MxLA3dhQgjXmD0ZUTV0SQXDS9Ea/F7gJ18V8IbbKFgQworBhHNFt+MRkJ3zoGwsGum0Qsz5tqqCN8YSwIUYZUnqKAFaKLyAI48XPNPIEuBbnZzzEkxlqRwjQIAHUt43X/DAdeAFU44QkAO+aJsRg7AMG3geq6y7YgJqGbxgqiICSoIn+FMcctw05wXoXBkyAXbAjztBM9wMXhAhJYBX8t9FZaH0tURmCV0q2DF/cMGTz3l+8gL8OQfj0m+Hoo9qSd+k6I2yvhnTbzK9lAAE2ikz1hVYxSe8JwiUGK/27gMfiM7UPbBK5jsifSfTSwkgQCkBgHgrIq7h1CvrLKtDmNJfjwe1EfifAn5A2wHhlqwfBT98Hvq+QJUtSgmoP57ewOfoZNZiNPwQJb1p2CCDIiVAfOXhr7535jWgvFJNFTwIS87tjWsyp6UECMOmRNfnSPSkyNe4PNagxr8ww2BKgGjgS8TXKmm6iv+m/IVFqPKFKL/sphLRT8J3vxpbZ+WWJQGiYWNv/Ee/Gr+E84tB1z8gohOcZz7cB5492slr13qevgv8ifgVwvesrxY/JQkw2nKHnf6eriVNiXi9BwamcBmzorrnfwea1NjV7NOyJjUeM/wuldomILejBvWjvbnlWs4PiYBaBlzo+xgBhYzUWrlSf/8HAAD//4YU24AAAAAGSURBVAMA5EqSruBr02A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556912721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AcuImage</a:t>
            </a:r>
            <a:endParaRPr lang="en-US" sz="700"/>
          </a:p>
        </p:txBody>
      </p:sp>
      <p:pic>
        <p:nvPicPr>
          <p:cNvPr id="38511559" name="Image 6" descr="data:image/png;base64,iVBORw0KGgoAAAANSUhEUgAAAEAAAABACAYAAACqaXHeAAANE0lEQVR4Aexae5BT5RU/5yYsvtDde7eisLlR6rNaHXVatDrKFEWR1yYM9dFOAbWM4lhoBawOznTUtha0ReujjHaEP3xUuskuIPhYtT4LCvVZX4zV3MD6IDdZUaywm3t6Tshmb5LvJjfZXaZOvZMv3/edc75zzvf73t+9GvyfP98AsDc6wGctM3Q71DohZUZmpsORhXYostQ2IyvscGRdLkjajCwRnsjYLNttTmraG74NWQ/YHpo6KmVGr0qFI0/3atlPQdMeQ8QVBLgENFwAiDMBcGIuSBpxofBERmSz0PApl30yHYrO/eKwGYfAED2DDoBtts5LmdGXNC24DRFuR8BxgBCAWh/EIAL+kDS4cxdlP7LD0Q2pcOTKWtVUkx8UAAjGBW2zdY5tRpOA2jJE+F41w3XwxzIgd9hmxLLD0UsJZtQOqsKopqD5JhEApsPRi21TfxtQW84t3QJD/SCG2MS9tpl9Ox2KXCg+cL7uX90A0MgJ+6fN6OPswP2IcETdHtRZkG0eSRo+mPOBfalTDdQFQHd4yuH2Pgds4hY/269hItgJBJ0cViDQb9Bx5iLRlFyQNNOEx6GTiL70q1d8EF8yh7Qe5ruMS7BmAHjZOi1Lwc0IcIxLjzpJ8C9w6JYA0HjDSjQZVuwcDrP1RHyxnmy/W7fia3NB0kwTHgeWsRqlDCu9FYje4rjiT3xxGvCf4ltFQQWzJgBSoegsbqFnAbHyGk3wAmWdsVyZ441kfGFjIv4UwuYehX0lSWSljJGILTCs+HGii+2+oBTuI4pPBM/KnNRH8hP7BoBn3stQg/u48kFPxdziCDjJsGJnNG9tf8lTrkaG6BKdCDAZ2IZncV46ZU6yQ5HZnjIlDF8A2KOjp7LhP5eULc4SLNOt2Al6om1dMWPwcnoi9ojY4GFxW0WtGi63w9N+UFEmz6wKQObQaBgCtA7QYzND1Mst82NuoV9w7MAQP2LDsOLzyYHZDESvh7lhQNpaPxNjRQC2N08dkR0GT4CML5UlIhsQzuSWeUDFHkpaczK2QmwzCBmlHfY5Oxwfk+Vayc8TKwKg7RdoQ4Qj87IlEXUHiMYaifg/Shi+stQyY99Uy7SxmZbWcbyWn05wyjBfBV1CYjvoaGMBqNtFLiQR8Kj08APaCgQAKE17AiCHEEA8p7RAPt8DvTixMdn+fj7vK0qbkTN4K3sPb5nfTweyX2IgsMEJaE8TwvPpsPmp8FJm63gC//uTg7a2bQFwJrED6lUG4VyZwJmv/CkBkNZwNLheWYKJvImZaWyLbeCkr18mPP2klBl9jxCfA8TLAGFMeUFsBOYhap0M1DO1HIeNRMeLvLmqNPNfL3UqtwmgBCBthq9EAPURlGgpb2IeVClT0dLh6ednyXneeygpSiGekYXhm3aMjhyl4CpJeiJ+P69Uy5RMADMTCv9MxSsDgGDicABarBImoHd1K36Niqei8dhexGUeQcT9VPyKNIQxPUF4OTM6cmJFORdTt2JXMwj/dpEKSQdpsaoXlAGQMfedB4hGoaQrgYSLuWfwEHURPZKplmiEEH7vwfZJxgOdIC73KQzsG9fTUTYeN8Kh0rNLdZUBwE5fXiqUyxO9YVixv+XSPv5Qoxu8xBjB7bx8PcxhKbdYJ+e/8pJl+tiUGeHbI075+O0ZnvSaUhRpTim9CIDPWqbKsfbwUiHJE+AvJfYT0qHWiwDxeJUsOnCHkQi0GFb8Ag6LDDkgJQIHgQMX8tDboSrDum6WPYmSpyBilq5VkJmEx6ZaJo/mROFXBEBPQDuvwClOfNBsxTqLSd45B7WLVFwieLkpGZiPsGq3my95Ixn7K5BzGvcIx82TNHftQ3CfoO+jt761fT3r2SplSwNqQVkyC+QiAHiMqwEg6CiU8JdQriAa4q+5slkvFYbV8RYgrVTxtQBJ71SxlDRCUvuMxY1cACA3Q3psfAjgEaUVDyJfcjxUxiLo1H0clMjBZ8vKMoEIawJAy5LSZyKYwPUp1LuQyITMo9lOA4ein9zO8Dh9qohYJaMn43/k7jyfl8B3WbSHja6B3uwlnK76CziQUAuRcm5SywI0bR32JNvfVcpHhP0/Hx0pgFkAgNePkaXCkucCryHwFCUZn4HlybDab2tOxI8xErEGnj+mGl0dST/FnQCcpZRD+FxJ9yDyUNsNhG+o2FkNC0O0AICGmhIAVvARh73y2zFqSjO3mnLHxr3ovTqcUPrubuwCAORQARW3IXSwy50fqrRse3uGDduMiKNUNjRy1qnolWjcE5W+8wRZaOx+ABALRLdSB0GpxC0z0DSf1i7lbe9G1mNyUPzoVT3Z8ZyCUY2k7AEaKIYAn6aUAACBUkk1y9X49qhpoXQ4spB3eZtZ9l4AbATVQyDL5lwVqzqNulQyPJwKddX6BZBXh/7cUKa4xa+HoJYgwCXc5U+uYmuBkYjXdenCjae+MkMIQP4pAMCTzyd5WlGkIRXQKmLUmUmPmizd/AbgmldTwS11HS/BXkfcasWBsL+ru4WJ8OO+fAEAbn8lAIQwqABgoMHPG5weIJjBy+fv+hytJ+ZhrZzYAUgBgIZqAEA9OdbjkJShLwKvEcFOSasC98RnNEB5qeL75KnSk6cpAUDqr6uWF+Q3WI4SACQ4uE9mMGI9s+ozjWBRmS5+q8Nb6Cm8eRrXlGh7pYxfB8Gr92qk6AGaC5ViW3RScX7gOT0Zu0sqy13xUQK4Gx36Lo/1s3Qrvnbg2vdoYL3SuMoJNuBky4dAU9J6V/b9e4q7/hENubp2UQYlKZXl2X1icyI2V0/G3xwUpS4lfLE6HgFHuEj5JO0Y0bV6Sz7TfykqLyS5wPo+hjt2NGx1578OaUJPn9ch9J9tpJsU6sMT0JpCxpXg7vQjV/brkoyqHEXAojoWAdCQhbXA46C0IC/ZfKE4bUop/X81b4dbpyNA+QrAu8rszl5vAA7cFrcB8EVQPA5qS7knsF4Fs0ZS7qOqUOQS24w+lAucFlqNapTi7KNGgL9VMfkQ9Ny3UquLjtVFPUAKIcJdEpcGBDzaDkV9386WlnfnbbPpJtDwL4BwQS5wOkdzC9WZ5snvUvZV+UKFl/SyupUBoCdiDxDAOyr7DM6Ng9FSiMg3wCUWEGbBAB/ilzqEcJNSTe5aP76qlFcGgAgEHPqVxGUBoSVt6neW0Wsk8GRbNj651UZmDmtVnwh96rfNfe5lPcqNG6KmrJMSgKZkvIMnQ/UnLghz+N7/Cp8+eYltUDA2Nn3Y3q2g+yKlzMjPuWf9RCXMW+9NuseFrBIAUcKtdJ3EqkCo/Ynf+52u4vmhBZ3sApZzX34moBfmQ52PbNS45f8gxVWBK+mpm3mqIgDNVvuT3AvuUXIRAjxPrO4OtX4b6ngak6u5RWJjqAePlcDzzphaXre7TYoPTgDjgP1nfHA96MAduhXz/MLMEwDRoVsZuYlRdVdgg3oWcaMdjpwGdTzIu7HmrrZ3JEi6DhUgttmHlwFQPXcQvdSUjM2DCk9FABD+3tuwKzCV90bqe0FEg8/tNX+bV8Ef36xUKFrxm0X2+aNhvb2TkIGupLQiAFJwxMertgdQm8xpj09QMMjD4X6+5rqF46r6WM+AfmKD55/bUYP7ADGoUsbz165Als4/sGtNSsV303w5LOdzcqDs1bJbEaevToejr2RC0amcHpJfKhyJcuVf57X+qkoG+Kj906Zt7a9Wkunj+QJAhOWzNAZhNk+M6otGEQI4wdGgwzYjG1Nm1Pfb3D1Fvf/tlsh5vMxtQsA2QDjOU5KoV3zkt1IPe8qUMHwDIOUEBHbgTAZB/W2eCElA/D4iPMEgbLHNyLIUg0Hg/zM4vg5ssEPTz+XWvt02o+9DANcj4imi2jMQZcS3nI+eQuWMmgCQ4gZfUQew9xQG4S3JVwqIcAQgzuP4Cds0u7kyHEfvs0PRG9Oh1it4yEzK8JBJc1pothlZkTIjnbaZ7QaNHs11dQTFF2UlVone1HbTyeJbCadqtmYARGNjYs0HzpdZ+X64U/J+AsqHUghng+z5NVhMmnYXT2hrHR4yxGlgGiDOZLnxiLCvH515mXX6rp2nNn3c/mE+X1NUFwBiQY6VvMGYgI5zMS85NX0wKeUHGohgCzp0EW+iJuMnj3veMlezUzcAohgBSE+2P2hYmWOQ4HIGokvoQxoItvLwm2NY6e/wXeJD4sNA7A0IgD7DsmHi3rDcsL7i8UoLgSDdxxu0mEjW9AW69Z8jDCt+j9gcDN2DAkCfIwjrd/FEdAs7OYrIOZtbainzXudQ+4+4kwO9yv9LiHXpVnC0kYjdKjZqV+ZdYlAB6DMjTsphiltqETt9Im+nDwbHOZeIZiHQIo5vZnBW8gjiW2haL2mh5XmzRLZhd3CkkYifxK/HrhFduS8++gwMYjwkAJT6J9tpI9n+eLMVX6kn4ks5vpbBmcUVPD8XrPgsoeV5K0VWypTqGYr8XgFgKBzv0znQ+L8AAAD//xpMwkAAAAAGSURBVAMAURnvvboSu0Q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386054379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AcuQuestion</a:t>
            </a:r>
            <a:endParaRPr lang="en-US" sz="700"/>
          </a:p>
        </p:txBody>
      </p:sp>
      <p:pic>
        <p:nvPicPr>
          <p:cNvPr id="2005717086" name="Image 7" descr="data:image/png;base64,iVBORw0KGgoAAAANSUhEUgAAAEAAAABACAYAAACqaXHeAAAHV0lEQVR4Aexaa2wUVRQ+Z6ZbUkRod1sQaHeNUcOrBEJiAIOUYCIo1O5WoomPYDDGV0JQiUD0JwmKoIkJxoAmvn/U7kABiWi0GgVjJBRBwEeMOy3l0X1QQGO7O3M9p9kZtrszu9vXwm73Zs7ee8/j3nO+OXfmzm0lGOWlCMAoTwAoZkAxA0Y5AsUlkE0ChJzLx4c89y+MVDfU5QOFpvrmR25uKM8mNtsM6K5uvC3o9rUEPb4LcGNZN4D8gy5L3+QDQQkc1oUUCXq85zmGi27fLXZgpAAgYJUcrPFtisr6cURYiQBVdsbXOx8BJ3IMMYATYY93vYDUt14KAGF3bBtKsBkBx1zvAWbrH4FQJgBfC7t925Jt+gEQqfYuBsS1yUqF0xdr+VmWGI8JgJiycqwmwacgBPRRolYhtDkuAASQP+FYIV5MACJyST2lymSgnz5iA6a4IqHSJkB8mw/Evl51O35Dr8blCUmOewy5CQCp1QEgmCVuQPyu0h55oiugzK0MKHX5QOwr+0yZHIJ4HIlxSZK+xOibAJCeiYoh5Jogqeot1ZTIZJ+H+/lA7Cv5vJuCdyX7y30dpOVcM5kAaIg3MMOSEO7UHPBryONbYym/jpjsI/sKCAvt3KKbOs6QmQDIQvxmMK1qyhAGaFfI7WvKdpdlNc5I8dgn8u0zGn9X3Fdq2lxC/G5ITAAE4DnR76FnqCTVCA9oAk8H3Q1LkyTXrEu7vbvZJ7rrjRmd4BgRzht6JgDMQKTk4EYGQsBJRF+GPN7ttHMszaA+YmKeO+T2vokgDpI/k7KaKCnGfgCYAzBKfWRyUhuICIDrwp5YW3BK4zTIcQnXeGfx3MAbN0TyxcYBIw6uLVSsAeDx+ogthJku3EslnA4OvS1U431eANg7AsNTeA7KvBeFhEcAaG5IUwScBSMOri1UrQFIUERNe4EmfTuBldJEwDEg4Tbaa7demVifXSqmjJKZ0VVTP4XnAMCtAFBKZHuRzztQj623VYgLMgIgJLm3MuB/BnRcRoOei9tZVwh39ZTJp4PVPq+1wuC5PKYkyaeA5kg3Cvsog1hKPj8rJCmaTpdlGQFgJSZXe/MX0iWZ1rrwc9+esBxl8Afdvg9E1SrzfWuvn17ChzFBt/cjHhMAx0PaIvzsY3lA+TqtWoIwawDYxhlp6nYFlEZJwGPUp0MS+rW5aMk9Gh6rnaD1usBGJSO7z3Zc2UlEfDi9srhIb4JH2Df2Mb1uf+mAADBMK1T/h7oemwECvjN4NrUHBH5PhxGbBdSV2OiksAXMc9Bd38K2lPJTUxQSGeSDrmsznQHl40R2tm0pW8Vkvar2lk6n6q8DXdBDUvQky80+AiUMbgp5nD91V9ffChkK64Td7iN011+i4G39EwD/gYB17AP7kmFYW7HtBLYWCQKk705Xu7IdotIc+vI6niBKaZLu3KgkHwvXNDydIowzgp6G56JSyS+AWBtnWVYU/FGI4lyX6qdNEMFgqZUdU8pOLb1WZWfzaaeqzqOtNKUt6HbadFfH0pN5B63tA5dvWlVl6HGbUv4rBOktRCgDuyJAo7W+2RUI38Fz2qkNhD8sAPCECEeilaqyEVBbRP0AUZoLl/WWxk6Fqr3Lwm7vCm4jYvpvCwF/ySI2n9b6ywitdM6ZZvgBiIYNAGNOV2DPIee/8ixaHe8ZPMsa0QUyHhCIeynlLb/bTTsB7zh7rswub2/52eRl2cikNuwA8ITY1XSFXklrUIiVtF67mDcYYlsEvI/W+lN4/uA/gxkjk82IAGBM6lSVfQ5NnkbfIXsNXrY127CtM9D8ebY2g9EbUQDYoQkdTeFK1V9P7SfoQPUy1RkucYkepqvZhm0zKA9ZPOIAGB66Av53pWh0Fr20Dhm8lFrAIYxGaytV5f0U2QgxcgYA++/s3Kc6Vf8iejZspH4vUd9FmUEbKbGeZazTx8zRT04B4JgQQHeqypYSDSkbxE7aQO10aFKtK6C8zjLWySXlHAAjuAkdzX+4VOVJJm4b/FzX1wyAXAdqN18RADtkRgu/mAGj5U7bxVnMADtkRgu/mAGFdqcHGo+ZAbQNPWttjDOs+fnAxZk2XnYafBMAHQT9rc1gJ9QoHuQzuwROXjTZZ4HwkJWzEqAZq2QoyBq0gWXB6b1jtAt0kHk06PG25gOxr+wzAt5uFZIOWioAFWeUY3QKk+bMDecg4OJ8IACcA7ZFHHape04aYjMDmCEJ8TgdWGjcLkgSIuaIwWpIKP0AcLYrJ+j7/I0EeUE1BeDW8WcU8/+DOLh+ADDD2V6ygU9sBP/piRkFQBwLxbTBpcqvJIeTAgBCk8YnNg4NZwOIA2Q86GPt5Mly3RcgLlBG73dosVqK6VWOLdmHFAAMBT6loWOqeysD/omy6HESGAslTV+SDwQxWCChXlEZUCa5VGXFhI6WP424kmtbABIVy9X9EQLjcEXH7tZ8INcZ/48Vf+++mBiDXTsrAOyMC4FfBKAQ7uJQYihmwFDQKwTbvM+Aod6E/wEAAP//WwdVuQAAAAZJREFUAwB8YdS9jhoad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72021919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AcuStatement</a:t>
            </a:r>
            <a:endParaRPr lang="en-US" sz="700"/>
          </a:p>
        </p:txBody>
      </p:sp>
      <p:pic>
        <p:nvPicPr>
          <p:cNvPr id="1578396541" name="Image 8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019162866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AcuSummary</a:t>
            </a:r>
            <a:endParaRPr lang="en-US" sz="700"/>
          </a:p>
        </p:txBody>
      </p:sp>
      <p:pic>
        <p:nvPicPr>
          <p:cNvPr id="1901191656" name="Image 9" descr="data:image/png;base64,iVBORw0KGgoAAAANSUhEUgAAAEAAAABACAYAAACqaXHeAAAESklEQVR4AexbTWsTURS9N6lQRMQ0QfGjiUsRFHVXP1oEFTdaErH6Lwqigl0rFqGb/oAuRRASdSNUVKxrraLiQkGS0oXStBuFCm2e906bYRLP5E3aRTOTCXMzb847d+aeM+8N8wJJUJd/YgO6fABQPALiERDAgT+5wt5qNv+gmss/l/hRzRWMNbLCyeaN5ElIO0iOl7Oh/LzU5tQ48Xv35T0BpNmngAg4v2zMF2K+RcQXJQ6S7WMMERMRy5cTRKSY7AJtypXU9vNZanNqvPG3N/lZa7ddr+UzYKG/MCZFTEukbCdq7OfGQ+cIYU4H+EJchIHUOsSckbqnF7OF23UI7X0NkKE+wGzuoiQrhmpFmN+JEBdhfvke3JAZr+aGT3qghiY0wOy7tJ2IH4mDG7wsdc6HWTQkH65p+r8saEA1uW1EqFmJqGy5ak/PVSQGGiBD/xQiy4Nsmmurg+lykVsFzBWwVY63T6hw83JQO1GjIanxBUpm4gGEQwMM82lINnyvb+7pW9TXCVhqrjiTWOX7uBYDnwPQACY6hE6iF0B4J2Gp+eJrWA/zEYRDAxAxqljXGdB8I2MDmh3ptuN4BHTbHW/WG4+AZkfcY1nRyluVe6gN628A6+t55aLYknxdWqsWVJBgeARokrwNyWJIKCHfdC2kWlQTkIINIM0A7FBDWJOPAaFW2lbxPga0mDRtnb6TyFgTNkDnjfJ95k0nybLWohpUi2oCZGyAEnXKNCWhNTjCNB0F4iIM5SqGuAhTrhuqQbW4QGPD34BGXmSPYgMie2sDCov8CLD5EBtgcyjq/fEIiPodtumLR4CvQ/r6qK+RHsKWrOc3e33VoFo85/E28QjQJH191NdILzuMbdWgWlQTqB8bEP8eAKyKKOQzAlpMmtAagTVhA3TeKN9n3oTKA9WgWlQTKBwboER9cDQlobU3wjQdBeIiDOUqhrgIU64bqkG1uEBjw9+ARl5kj2IDIntrAwqL3AgIqNulxQa4VnRpIx4B6MbLu8N3hC8dyA8hvJOwpf2Fs6ge0fQN4XAEMJlZRK4laGyxf/gM6usEbKm/MFhL0hiqhdm8Qzg0wBBDA4j5gkkkZ2y/C6ALKWbLq/crF0W9329fS9AbYjqHcuVl8D3CoQG9yytTZMwCSgglJlp6VmgK1Q4N2PHr2U9D5jpKCCOWZLq2c75URbVDA5SYqTx5ycbc0XbbYUAGwgDNgRAXYQ7Z+nVzV7n0yo/la4Am9FVK44kVc4zIfNXj4GEAFWGA5kCIizCHjL+M+aS1y2pxAhPW0JYGKCU1X/qYLpcOyzNhRGJSzPigeMvQJajWa+TLCWErJrtAm3IlVa4nl5OGbKSYJVlos5IzKdP3SrpSOqq1W1Lsf5qqn0BO+FhiVMw4nrb8X8DprxRZ+Osh7SA5Xs4G8jPl4gm55mimXCrW67btrSPAdoKw98cGhP0Obrb+0I+AzRrwDwAA//++y+wAAAAABklEQVQDACt32p+LiJ7E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20172542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AcuTable</a:t>
            </a:r>
            <a:endParaRPr lang="en-US" sz="700"/>
          </a:p>
        </p:txBody>
      </p:sp>
      <p:pic>
        <p:nvPicPr>
          <p:cNvPr id="271338193" name="Image 10" descr="data:image/png;base64,iVBORw0KGgoAAAANSUhEUgAAAEAAAABACAYAAACqaXHeAAAKjklEQVR4Aexbf4xURx3/ft/uXg8oHLtvsQrcW5poNdoYLGraoJbKj3pQjtu9EmhFraipJrVRE1tjSGqsWmuijfEPUYPVtqQVuN2744BDkICpKWDoj2iNLWr63h1QZd9CKYUrt/u+fmePt7wf897uwu5xtH15czPznXkz3+/n+52Z78zsKfA2f94BYKIaQCG+ss1s7741r6XvLbRnfmGmMttMLfNUXks/VNAyd+e1roWN4H1CWcBrszvfa7ZnHsxrmYM0rXQSFBpExJ+TAvewsEsBYRXnv0MI6xGV3VzvdF5LP26murppzoJWrlP3OyEAKKQyy0wt83QxEj0MCqxDhI/VIgnXm4KIawCULQUrPlRIdS+t5TtnncsKwPH2zpks+BYCGACE+U7G6k4jJglo26lZ6evq+fayAZCf3fVxBaN/A4TuehiuVrek4Aeq1XGWXxYATC29GBRlLwufcDLTiHQsEjlYTztKPZUbUZdn8PmA+EdEmBTeHg2CRWuVovWR2OjoDFXPIhD0EMEbId9tuPqVza+GlPuKxhWAUzM738/jdKuPCyeBaBOOnkupeq5DHco9Gj/S+/y0o1vzeS3zGCB0M3BTnNXtNBE9purZL9v5WuNxBWA0Gu0BxHgQc0ilTtXIrUocHTCcdYTwiPA5J82ZZuE3Jo3cF5y0WtPjBkA+lVkHCB+SMcZmfTYCtDBh9Pmso5rwPCy2sPC8FMpaBjjRnunkleYb5swV7bIa4wKAMH0EeFDGgKAhYXq6ntsj0s5QVXiAnGpkVzq/caZNLf1rS4E+QHiEYpFDptbtU8C4ADAaizzgZMyZ5jlhnTrUs9NJE+m8ln6iitkP8JjPiLqyYKbSGwDxK3YZK2AGIPksrOkAnNSW8ZjHO2xGnDGP3YGknvuhkybSY8LjZ0VaHmiQzX65vAzA1DKPAuBa8D/X5j17iKYDUISWTj8fZYqBp0d8Qha09P2IwcKzxexJ6CNd5RYkf1jzTwLCXRDwcNsud7npADAfizj4X4u+pxZ2nHIWiImKEH/spDnTLPw+FU8sQ9jxppNup80xza+289KY8FYnvfkAoLvDcuds+1GK9pXTjj8YUeY7st7kAbUU7cBX9o54C0S+muZFnXLglSg/+7ZZ5TT/aSoAx5OdU8uTD3fkehH2tw1vLrhonGENf5Aj30sA/0yciSzC4c1nfYVM4Nn+dwAYrnm48KASXWbnmgpAayQid3cJX7IZcMa87/+fM2+nkeB9hcmjLtO1y8Y0j3U5QQR4rf19UwE4F7Gusjtyx1R058dyikUvjKU8fxEiwHt+PixZBY4nz0slhGieLeplkDwIULGkpgIQA5os6Z9JaPEf3xsf6nuavcK/+gpsAsJGk09/RNZMpZ9EDFktCPrRoq+Lut6AgJV5pKkAFJWY1AIIadTLlMgjALWUaA2DIN/x4ZglsOZ3A2DgmOfv+5NGdgVABEHyWGidsclNBYAn+yALkE52gqlpR3IvI9JiFuK0yMsCaz7kQJQGVUO/XXyHCkVF7A1IcM6mNRWAliL9x+7IGbNabnlt9srAwxBVzz0DVmlRGAjO9ippgp38bQfCobKFsQLmVcocCe5/fCxg6n9zYlY/4Oi7kixGSulKRpJIDvcdqAcEnvD2JJSC20NE/JKkaeC6z9r0plqA6IQs6BexP1C3n+amVEAAet1d4s6xQPvYSbrN6SSZfKfAtTQOrpcAXlWNvn/YxKYCQDOXT0aET9mduWKCG135gIwAIVYq3cDF+zn4Xh4mP+EN1QKfk4T0U19lQSD6k4js0DQAhPBmLLqdNyZSB4YAa77IaBvu/5eqZ28CoiVo0ddY6O8qBJ8Hwut5tr/fFsaOTbEnYJfXzjtjXoCfcOabAoC4pWHhtyLgzc7OXGmCH7jyNWRUI7crMZRbz0I/FDeyj6tGz4vez8z29BcZdPlukOjv6nBu0PlNwwEoC0/xbSz8p50dOdME0Jscyv7ISWtE2pyVuREU/G1gWxZ821vWUAAIOq4yqwnPHpqqR8rrtJeZS8mLsz+Iwj5vG5U8wRav9kVZwwCg2SsnmanW7VU1zx4awuaS6NwbxLVWmH/grS/y4sSJx/x6SwGxvW4RNG/gOeN0K8K9XrrINwSAstkrRTHmw81ez0rX/vKEmUr3jEbxJfYPzLyW6S+kMnfSNUukdwCCcXF4wpcs95Wg5TAg3C1oQUFBWD1Fzx6TlV8yAEJ4vpntR8RA97Q85sOEF6sFYOWAExGW8zcbC61Xi+vv3flUhjdB6Z8xMA+bvAni+CDEIgYhPAyIqkywCs2C1Qk9u62S9yQuCQA6P+aZicWedh1Z9s0DxrwYNoVodCcPm8DVAhlYBLgTAL+JCPdxvJrjqtfn7By9CSXi26XsHyDkuWgAhOZNrTV8tifYquq5DtmYF2ZfUIo7GbxPhPB3cUUEBYVwoWzS8zZ4UQDYmkfWjrfBC3nWvKFL3V3xvdA8C//JC/UblCL6faxE1yWM7F9qafGiACikWnsRMHjCI+JLC6H5sV2ZkxFh9mK1YOEbpnmeL0Z457cRinATO0t38ZbadPYZlq4bADOV3g6An4GAhxkZSBo56aVFedhUWS3Y3d3FTW/gsxHXkTnTXC/3I2b1Dewa30FvFN/Ffa5Rj2T3uyrVkKkLgPPCdwS2S7SNGQkW3ooPhA0b1mQva3CJytfcqp5rg9fPtinnYI5SpLmKBTcrJesWoeWWEbqG+5mpcj12jZ+ake8P3S0G8ssFNQFAMC/Gwu8AwGDhgQYThiFf58+vFqHCE/R7PURxcRI/ltXjR3IvxIeyf44P9+4VWj5/zgCNeKoCIIQvpDTe0webPZvrYEI3OhEkY14In6riIQrhjUhGtlo0QsiwNkIBGA/hBXjqZRJeABMKQEHTfgMQqvkdqh4w289Z0FrQWsPdYwr2E2CcnkAAyrsrxMAbF/a0+JbW4KNnP6ckzJ53hbzUhXuIAX6Cv8XmUaQAnJjTNd1C4vs2ecdCeFUfWSof82LCDB/zwuyD5gx5j82jSgGwSriWtReXdXtBeP8VtT1nYIiT1GzhZTyH0aQAgAIflX9Ez4Tdz9ewWuwImjPk/TWfKgWACKW7LRwdXY3B9/OhHiJrXgjv+nVG88Wr3oMUAP7sPRzcL9GQ9/d7dgUzVXaPw5ykCSm84F8KAAI9JwpdAbG90L7Ct3sztfQAQKiHOGGFB37kABA+z2W+11Iim06mMjeIgvJ/dGiZXTxZVn5tIejuQBNaeMGrFACe6f0WwLUR4N18mnmITf45a2rpGCDIfwDFdcWuLoEnKsdcgjQRgxSAxEh0EwswFMwwzsWQX3szgHsSxsjyoAkzuN3xL5ECgMc3nyaLbgcCq16WCGjPmJPk9xPqbWs86ksBEB0nh3sPIln3iHStgQ8p+sL8hFrbGc96gQAIJhJDvb+MAMxjwf4t8kGBy88gwVeTRq7rSjB7pxyhAIiK0/Xss2qx+GGeEx4ggn4geJEAxI+MdKbtYgfnkZilzOVDyF+J+ldaqAqAEAiPbj3DR1XfTxrZFaqRvT6pZyepenaOauT4+Cr3rbbhnsOi3pUYagLgShSsVp7fAaBWpN6q9a54C7hUxfwfAAD//5r2K84AAAAGSURBVAMAa+cevZd5Lac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15067944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AcuTool</a:t>
            </a:r>
            <a:endParaRPr lang="en-US" sz="700"/>
          </a:p>
        </p:txBody>
      </p:sp>
      <p:pic>
        <p:nvPicPr>
          <p:cNvPr id="247986824" name="Image 11" descr="data:image/png;base64,iVBORw0KGgoAAAANSUhEUgAAAEAAAABACAYAAACqaXHeAAALDklEQVR4AexbfZAURxV/b3YXLhA+bmdJ8OBmiSbRUktR1IpFaYyAEZDjdg8KUiGVBJKKf8RUtMroH1TFMn7lDyta/mH8IIkYTORj5+64g1OQIlasBCzyodFSKCOzewcoOwshBxzc7jxf797szuz0zO1y7HGYdE1Pv379uvu9X/e86e7ZVeAdHt4FYKJOgFzz6hlma8ftWS3xUK41+RMznuw1teTzWS3x/ZyWfCCrtS+6HLpPqBnw1ty2G83W5GNZLXmQphdOg0J9iPhjUuBBNnYZIKzh/DcJ4UlEZS/LDWa1xK/NeHsHzftcE8vUfU0IAHLx5HJTS76YD4WPgAIbEeGTtVjCclMRcR2Asj1nNWdy8Y5ltdRzylxRAE62trWw4dsJoAcQFjoVq5tGjBFQ75k5iZvrqXvFAMjObf+UguG/AkJHPQqPJltQ8AOjyTjLrwgAppZYAoqyn42POpW5HHQkFDpYTztKPcKXQ5Y9+EJA/D0iXBPcHvWBReuVvPWxyPDwLNVIIRDsIIKzAfU2XXt024mAck/RuAJwpqXt/fyc7vRo4WQQbcXhi3HV0JeqGf3p5oHO16Yf25nNasnNgNDBwE11its0EW1WjdR9dr7WdFwBGA6HdwBis59ySIU2Na2viR7rSTtlhPGIcJeT56TZ+C2xtH63k1crPW4AZOPJjYDwIZliPK3Ph4AWRdNdntkxmvH8WGxn4/lVKGsZ4FRrso3fNA+bLStbZRLjAoCY+gjwmEwBwUPCxExD3ydoZxzVeABdTadWO+s4aVNL/NxSoAsQnqBI6JCpdXgGYFwAGI6EHnUq5qTZJ2xUMzt+5+QJOqslnh1l2vfwM58UsrJoxhObAPF+u4wHYBYgeWZYwwE4rS3nZx7vsBVxpvzs9sQM/btOnqBLxuOdgpZH6uNpv0JeBmBqyacBcD14ww3Zqj1EwwHIw6Q2rx5FThoHhzxG5rTENxD9jecZsy9qDLUXW5DceOSfA4R7wCdw267lcsMBYD0Wc/ReFn1Lze0+4ywQjooQf+DkOWk2/gUVTy1H2H3BybdpszTya+28NCW83clvPADo7rDYOc/9MIW7irTjhiFloSNbTR5QC+GleHT/UHWByI828kKmGPlNlJ37pTlFmm8NBeBkrG1a0flwR64L4eUZ/dtyLh5neIQ/yInnIoB/RM+FFmP/tvOeQmawt38GAINHHioBlfByO9dQAJpCIflyl/CftgLOlPf9/3XmbRoJbspNGXZNXbusNPJY1yKIAG+w6zcUgIsha7LdkTulvDtfyikWvV6iqu4IIeA9Px+WrAFHyLW2d/JCyHfkeUYddoiXSQQoz6SGAhABmlLu1UWg5cqOZJozXS/yqvDPI1lvgrDF5NMfUcAO7zApykpANkcwqiK3040WfaWKXcwiYNmPNBSAvBKRzgBCGi5qUnVDAJpUoHWsvHzHh6WZkNUSA4BwEzgDVTJcvzuWTq0ECGGFW6EstM7ZuYYCwM7ebwZInZ1QavqAfhiRlrARgyIvi4jY4uGXTaU+NW2sEuWoUFik1REJLtq8hgIwKU9v2h05U9b1trfmrvY9DFEN/SWwCouDQHC2V6YJ9nLdpQiHijOMB2BBucxBcP/jMwOm/UcXXv2Ao+8ymQ8VEuWMhIj1dx1wgcBoSMQqLKJjUSXnXh4jbqgIVCh2jq/YuYbOANEJWdAtUm+kDi/PzREgYGF4CXOHAXncmJBeRMejVvhG5yLJ5G8KLKtxdF3sKk6o6a6/28yGAkAtK6aw3p+1O3OlBLe48pIMK4sQDt/PRRGOftdf1LTe4lkkIf1QWoHoD05+wwAQxpuR8C5AkC5gCDDwQwYBYC6e+CUnsl0dlAKlVCP10RJduZtiT8BL3gqnQvEL+NlKDkAKwOC81bOzfAaXjSdOmPEkXUrMRSJnEfBWEM+uiM5eBU3wHZH4RTZ+E8i3tDASNqmG7nmMzNbEvQy6fDdI9Ibar/eN1C8mUgAuWIUf8dS9iw24vig1lhs3BCI62uDR7YxlUt9zsFykGU88BYD3gn9g470HoOac5C2gINf1qWjB16tLpACwguXNQnWFseZ5MnSrRqj4nq5ui/tFNl6MfIDx9JQqOf09xWd/EIYXqtss5wm2V4++KJMCwAfw0v22qDDWyIucLMK2QnU7wvjTWnIrBE57YbzuerWJEyd+5p+0FBDb60kgCQz6YBPCQ5IikAIAgHuhYQHXs09h51bpQDhMfub/bSGsqnA9FE/7ivHi8IQ/sjxSgElHAOEBj7SDoSCsnWqkjjtYZVIKwGQl9DCPyG84nixLXl5igw1C0fhw+F8AGAefwCs6Lqcz7Jgf50fkOU4PQiSUJoTHAVH1qVZiW7A2aqR6SxnvXQrAtfx5KWak7uR4HT9v6BejxvkmXlV5jrPL3fDcK9NeYoOpJZ7JhcNvshGzvcUjHG4DEd8HgF9FhEc4XcvpqJ/PWa8LUCD+upT6LQQEKQAB8uUi8YMEU2vq5TfF58vMKoIA+Ria/L0y4t1sfPCbhq2tanb0LEFOIVwkc3rVlS8JAIKlk01q7kXEgJ+pFHdlHVFDv493uf4gVGs01jzRryIFujmaTv2plqYuCYBcvKkzcOSJ+KOFXtyVIVvfaBAIYIj9xBbIw6d5WXwPb6nNWowXMnUDwE5oFwB+EXwCK9ITS+uuXZkAQTX0DUiFzT7VKmyLBjjDawFyHZkzz3VxP8Krb0KL7qCz+eu4z3XqQOpll1ANmboAGDF+qW+7RL2siMt4W1b4DAuU8nG0za9KDf4kPlflhY5q6DPg7fMzlIswT8nTfMWCW5WCdZsY5UlDdD3306KyXDSjPz8r2/12VTs1Z2sCgGBBhI3fDYD+xgP1RdNp6R6favIZkI4aIfb2UA7iw0nz8ZTRPKC/3pxJ/bG5v3O/GOWRc4ay3FiIUQEQxufiGu/p/ac9P+Z9USPdhlA6iXEqVDQ+3rQLAd1vC369QTGytAVvsPHvRckKkUsbegUC0DDjhUmIfOdI1t5oJjT/ShjPCvgthUURQE7TfgEQOPK7VaPk7aEqiGc+pzXtxOqRd8gRwE4107nkShkvVPGdAcXdlVioCClJ5JUWf6VN89Gzt7A47XmdwIucJd5Sm0Pi9Nazn7dLxyuVAnBqXvtMC4m/t8nVEMarxtAy+TMvHKbkmXc1Rb4+wyU2DhkpAFYB1/PoNcv6rxjv/URt+4ygaR/kMGX91curV14KAHuGT8gbopeCvs/X8LbY7ecz5P01nisFgAiluy0cHl6LR32/zweuEHnkhfGuX2c03rzRe5ACwNXew9F9EWWqf79nC5jxhDA+aJE0IY0X+ksB4COxV0WhKyK25lpXfsbF4wzv6XsAAleIE9Z44CAHgPA1LvNclhLaejqe/LgoKP6jQ0vuYWcZcIBKE9p4YYcUAPb03hnA0ggwm08zD/GUf9WaVjgOCPIfQLEsL3P3RPGU7+/4hMhEiFIAokPhrWxAxl9BnM8rWfnPX7gSA7gvmh5a4ecwWWTCXFIA8OS2QbJoFRBY9WpKQPtKiyTvOqHetsZDXgqA6DjW33kQyXpQ0LVGPqToClon1NrOeMr5AiCUiGY6fxoCWMCG8bG04Mgjl59Dgi/H0nr71TDtnVYEAiAEZxqpV9R8/iPsEx4lgm4g+BvxGRyXGczbwwucJyKWMp8PIX/GvKvuGhUAYREe23mODxu/HUunVqrp1If5e8E1qpGap6b1L6iG/rUZ/TuOCLmrMdYEwNVoWK06vwtArUj9v8pd9TNgrAPzPwAAAP//6CGhAgAAAAZJREFUAwBHhD29iaU/OQ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190217193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AcuToolResult</a:t>
            </a:r>
            <a:endParaRPr lang="en-US" sz="700"/>
          </a:p>
        </p:txBody>
      </p:sp>
      <p:pic>
        <p:nvPicPr>
          <p:cNvPr id="575759530" name="Image 12" descr="data:image/png;base64,iVBORw0KGgoAAAANSUhEUgAAAEAAAABACAYAAACqaXHeAAAIQklEQVR4AexaWYwbZRKu6u5Z2ESEjD2IkGQ8WfKwu0i7WpBYsRutdvcxEktmnB3ucB8S9xHCFRKG64ErgBTOMJwSQYA9CfCOOMQR4GGEBDwAsQ3hsj3DFQTT7qLqZzx4uqttt92eMENarun//6r+6vq//ufrw7bgN77tJeA3vgBg7wrYUyvgm0WDB4z3pQ8Tk/aeqmNGV8DXSwaSpdTAEFv+x30qX1QA3hKTdqkvvZPxDV8tHUzMJBkzRkBxaf/ff3TwHUDcwNarTLKP8SHXqoxKrOLvCDQjBJSXrvoL2PgiAixqOAuEJRJbXrr6rw1jYwjoOAHl7sH9yba2I+A+zdYrsWTTSCmxckGzY1qN6zgB3oLKTQC4DKJvf6D99uWx0QdGGdFRAsb6Vh+KAOeEF0TvAsGHYX4EPHdsSf/fwvxx4B0lwAO6O6xIBDgymcseksxnljMJg2FxnoOhOcLGRME7RkCpd+BULuQItuCH6M5ELvN81cEkPA1Ed1X70/f4j2Jv+pTpWHy9jhDwZc9R+wHCzWqZREVvd+Uav4+x9UxC0Y9LH5FuMTmlE7N1hAD7985NgNij1WoBXnJAcfs3fp9gBLDWj5s+5zI5TSfeP1a86QDk+k1I56p5CV7pzmceU30M9uSzjxDBDm4GPpJTcgccEQF/eOwEeBZt4bPPGuc7FEGFXDzDhwa6lscxxDT4PYhocvvxNvuxElBMDZyMCIdrNTEjd/fseuY9zVeLJT5+ZpQQVOWX3HKM2vh227ERICLFk7xVLYiFr7LbvVr1KSB9V7kyVBABbpVjKcNagmIjwJ7n3MhLXxU+ETcRuWYrNLEEl6vxIohyLNUZHYyFgOLi1X/iSap3fPzfvEPELWppyUJ2WMZq4+RYcQliLASgQyx8YAeKZTEzouZzfLtscFExlX602DfwmTFuC+YLAzOWc/hxQLDjEsS2CRhLpddwQStA2ZBws4ia3/UDuZtY0NYg4IHGENYI5o+TsXy27/Pj0ufxh7MgniTtdqwtAkSMPKDb1QJE+L53r1J9gCuDuIYB2BZdCUDjwXhg3uE2qQHa2NoiwJpnXw+IqvDxA846I2Z6cfsrsIZB986RccmlxIMc29QArW8tEyDCB4DngbKJeLGIPaS4WoIS+ewWyakPxvN+rkX3NkJbJiCq8DUqpJ4f+X/ACr1DBNvUUi9BHV9LBJT7Bk4ABFX4CPEeEa86x2zJNZlzizqYaymn+k9UfQ3AyASI6PByvEPPS+M2ek3f8ek5wlHLonW8GFRBJMBNUlv4aN0TmQBrvj0EYcIHuNaIln6stlHJjR7wVUFJxTVZ85zrFE9dKBIBRmwIL9Ay8qrYkcxlHtR8cWLdhazcF4yG5Dzf1Bji1OBIBBixQWj6jg86sIkgkgf6YzVCQBChwdY0AeXe/uOAxUbLRwD3TYqU5o4d6ylk+KUJDauJuUYj0qozCDZFAC3+3zwP8bbgcEFY+MzdmrRnzromXH5aJF0QCe5oVhCbIqDc1XUdIh6kTo9gnYiT6usguGDXs0UCWK8eQgRRxFp1TgcbEmBEheAiUDYRPrlLU1yNoJwSoGFK2C9QMpeVN0e6ILJYm9p/CVdbDQloJHwiSmrmOiA/4W71uzXMH+Pvy7GpTUGsS0CpN31MmPAB4AOtCl8yP7YePDqdH3KeNMZtg0H0zQgi0SPqSIQV5b708apvEgwlQISPX0Vvmozz7WjcsjwWIR/cZBfhBZcflob5G6FjjRWyw4I1OTwQ1uW6awko8F2DBHpEdd8hhhJQdpxrw4SPX3RcsSeETyakmQgiryRVEGUO1nxnozZOMJUAIx6IqvDxoFH+cuN+3v+qPsm8s5mvCvprdxZxMyelYpUAI3wAXUo8iOggMN+acw9iCE9VLIp+h2j5ay6l+o8OFT6iLUZ0/IMi9gn+45R6B04rpdJbjXFbsIhpAuGJfOYVvpo8HnAIIILYO3CsNGvNqu0Y4QMMfdS1LLqsNr7VdinVfQNY+CATLVeZY6RtsFYT1oz7neteHCqICLfLHGvCYRoBJcfZIKJRG1Bto0dXxSV8fIzAmWAyYvkNgAgierCxWnftno97UNl2hmqxKQLGU+mDOeCSWmdNe7S7MHJvTb+tJp+hwK/FEPDAsWX9C9tKPDk4UXDuChVECy+sFcQpAlygO3m8LnwV70wE4JwcEc/nNSXN67GtMBFEr3KWcgyBurDLm3qVbwj4evFRf+Szf6R4g0bDPR+PvBHEW0ccryI/hKi998+BC2GXXYiyVWMThW0v8Tl7otqfvseVpdSqQwQzBEw49qXSCRqN//zYGfS0gywsbH8zkcscTBP4ZzFpJz/JaKuincPAvoCX8lVht57EvlBwQwAB/lc6fuOnvY0iKn48jj7/S3nyewExaceR059jfi7zKU9QfU9ISP+WePYDCzCp4uOg+yzM8s1zrW0hU+gW3BDAjS/YAp8K2IcFwFkGWHblUK1kXnUlwQ0BBPiBdAJG+EC5d9W/AvgsAcqp9ApC3KyVy3N+X3BDACLoywSxmyz7xVJfmmajEcLLwHOQiQbMAzNnQ0AyJ+/zaWcgaO4CH/EzzcMyPUOANMjDo4HIlfYctwkb4P/VOU4RwIzIu3b9B47V6Lmw9+jshbnM29WpTBEgQDI/cj8/9Bw3R1fCBD+DrOZXcQ/JXKs2jQABE4XsVnQnljMJcgPxOg/6XPDZaHwX+CnfDr/KTzHXwkRleU8um/HPI0CABCR2PZdP5rMbWRyP4EGLeI+z0Xry2cXJXPafyXxmKLlrW0Hm5jeVAH/QXO7vJWAun91m5jbrV0Azk6wX8xMAAAD//wBvMpUAAAAGSURBVAMA5zCprpcKfjA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233034220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AcuWarning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1196654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Providers</a:t>
            </a:r>
            <a:endParaRPr lang="en-US" sz="2400"/>
          </a:p>
        </p:txBody>
      </p:sp>
      <p:sp>
        <p:nvSpPr>
          <p:cNvPr id="465299809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8 icons</a:t>
            </a:r>
            <a:endParaRPr lang="en-US" sz="1200"/>
          </a:p>
        </p:txBody>
      </p:sp>
      <p:pic>
        <p:nvPicPr>
          <p:cNvPr id="492709837" name="Image 0" descr="data:image/png;base64,iVBORw0KGgoAAAANSUhEUgAAAEAAAABACAYAAACqaXHeAAAJZ0lEQVR4AexafXBU1RU/570kiAJN9i2Qkuwu9QNLK60d8YuCVGcQbTFkV2AKU7Taf6BSiljGj9ZCbUdbvxiKWp3O1NYZBlqGtwlES5W2I+AozWin0xYZK8K+TYLQ3SRKIE2ye0/P3eSF7Oa9t7vZl2wykzfv7L333HPPPfd3v869bxUYwhP3B4/EAyFyJH/tiiGoHvEieQPAjd8GiNdltRSV38erQjdklSuyQN4AcONrc7a5hH6Vs2yRBPMGgIBO5G4rXt3qC34zd/mRl3QE4NOqoNbqD/0y5g81xgKhTjnnEXBhPmYKBTfnIz/Sso4AdJfgG4TwPUSYiwAXDcU4Lvf5Vt/SBUMpOxJlbAGI+4Ib2fivuGKEoix2Rc8wKLEFgBDXuFUfEVS7pcttPZYAyLnPw/4KtyrjkXTMLV1u67EEIAn4JYeKeBeg/SDoaSRYA0m6HYj+6SAPBPhhzBf6dmpBDYT+EvMHfyd3Bwm0U7mRyLMEQKjJ0w6V6wrSSi0a3kQdnTtJhQfZN5jjIA+E9Bwq8DLJBRXgZkS8ixTc2VOCsbg/uNyp7HDnWQKgGfVHAeikTeUPCMITrb7atTD5ojcR8Gs2cv1sBJzen8iMIP4h7gvek8keqbQlALJyFNggQ2vCclKUFwDwanDjUfA3rTOW+N1Qla8OWwAEdf+cAD7OV6GUJ6LjSGK1jOdKVFL2TK6ybsrZAuBtamhWE3Qbb2Gd+VTI8o2I4i4BcCqfcoCwrK0qdHNeZVwQtgVA6q5oDv9DTdKNQLBHpnMhRLgWQH0LUTmQi/xAGVFCmwamhyOeqdMRACksQdAMfZlKYi4Q7Za84SO8/Wzl8qnDp3+w5qwAmEXKjbp3NSO8gnpwNgJ9i4f6I0j0EO8W83iENJlyhYY9ZYkrC9WRT/mcATCVelv2HPNEwju8hv6Exwj/ggRNB3TR1RU02axrJMK8ARhklKJcNYhXAKO0B98toHjeRQsGgKfB4P2bKM7rxRs8NbbwBco6jq9QEnALT5dnnS0kffLp8Blnmd7c//pqZrAX+STTwZg/dJ7d63NM+5jWt82sLe+Vyv5bMAAEOPgcgKgB4iJu8Dy1Gxt47dgtVHEFAG4Em4fXlE5I4PdtstPY7DluRCz5kOvYxLSAd56JiHgx0xKmbULgoVwX04IBUHtgb5p1AxOItyZL6SjfJL0DqLw0MCszjiAe1pr1rIspN/5+UPAZRJiYqaM/jXhV14TE4Y5pNdP7eTaRggGoOKVHeKj/20Y/dxBezHnXM9m/gu7VjLpt9gK9OXFf7WPc+CzTqFcWAWd1TSzJeilbMACyOhLiXg4/YcrrTQ17gbfxyfLlbAXj/tBWUJRHs8ll5AfbfTVzM3hpSVcA8DbV/Q0FzSc+A6Rpd0gQnzOkl6lF9/zJQSyVFfcFnwKEDTCEJ4nq407FXAFAVuCJhv/lNcKXk4AfyrQjEbxFInGN9DKd5Nqqgl+OB4JHedj/wF6O3lah51IG/0VLGV6MP6muudwyj5muAcC6Uq83qj+udMNM7mE+LqdYF36IjvKwf0Qz9PlTo3tbLmRYx0QJ7ATA2WD/HBHnkovLI/tOlCUSjzII561Ek4q6zIovea4DIJXKhdEb0e/TIjqWJuhKRcBCleAyzQh/0csepJTJRjzs7weHxjOQjfipunhqbO9Z4GdKy74YAD4HFg/fRM2yYKdYwwJASnPfz5Tm8AcVUf1guaF/1MeCjpnLK9l5eSUWCH4c54+ssUDoVJyHetwfPMiL3eZ2f+hSQlxrymeG3NPvKWfVRZ623f0Lb3vgjs8h0HcyZWUaHY7mww6ANCCTuiixlffx1dh3VYYAlSB7G3EBL3ZbkgjHOZ8dJxj8EB0qFSXpjWfAklR6EKQDNrgECEGNFuwUqygAAOGtqdrz/eHbZ55GN32maXerWVSOliTAm2BzIAOCjzS1fX+seun1rf7gQzzi9Fgg+GcebdtaA6FVRQGAF8gyswF5hYhz4oHQ223VtamL2HZf7WWOjZfKiX4WFxW7UFXf4Wn1BLOCCHgLIK5nO3YUBQAAcrp2Zxsd3xuEqvw1FgjtSCj4Gtj1vFRB9Do3+nlEXCqTVlQUALgHCgEg1Q4EWIXs7qYS1j+vEWDqoGSd3cstCgBctfWFKUEzEfyH8wt7iV5lPQvR6cDUV0NRAGDj3uurPz1AMthPmIUAS/ge4YP0zNxSvEXWc8/Lxl+SS4miAICYrLM2Dm+MVdde54nor3ojYXk3+GNrOWsuA9uBgNdwz0+ylgBAggcJoP+UWBQANP70xj11HCweVPBpk61F9J9KL5JvlNjLM7lWIZ0koDOphjssikjJGo+hP+mN6N+V26PUVBQAZMXcE8/LcBCxMxQL1K4z+dKLJEHfMNOZIQPZAklYyz0/LTNvYFoRVOsx6vdd4ImHZbxoAPAdwNaU8dKKDEJQtvOn9K9C39N33F7Zl0wLEHEGqPjHNGZGgoQIVkTD9els/LpMFw0AWTkCbAGbRyDp8jhsZvNxexcDltEIM9c+RCFWeaN1dQMlpBcIiHdLXlEBYLf21+ZclMYMJAScllTxcNx3Z///i1RUfjJQJltcnkQ90To+Ul+Q7Gv8epNTVACkEbxy2/6PEBEmgUL744GQzn78/IrInr9zmSNMOb3dKv5o4Gf3Vl9oO/d8f+OlkqIDwBcojQR0pzTGgYLs0h6KBYLH2I2e4iCXlsUArqbSskicL1PjvuBTpED/4moKFh0AaYg3EtZRkO35X8pI4mnBvgHOlvG8SF6mKmh5rTYqAJCN4UXuRfmHK54S52R6pGjUACAbrDWF97Ordi3HTzAN4aWT+RTiXeX4qAJAGs/T4X3P/zrmANFjMp0zEcWgR9yEBNtzKcONb5jQBfNGHQDSeDz9+jneIjdDAny8Tf6WjT0v+Y6EcEBrqY+yq7see7oDvLBaepo8xTqAxAavEb5DfogdlQCYDZXfCjVDv4eNvYQNlx9bnwWiw7wTvM8HmtQfuLihpxmgVyZ0JjeY5TwtDQaPpHVCJKpQwH0sv4uBPMCjY43W1VGpDfgMN6oBMBskQ6+hH9Ai4Qc0I7yAwy94I/pnNb5290bClV4jfPekM3sHXbJM5W8Pnqj+ghYJr9QMfRGPjpfk6JL6TBozAJgGux2OA+A2omNN3/gIGGs95ra94yPAbUTHmr7xETDWesxte8dHgNuIjjV9Y34EFAr4/wEAAP//1dVT0wAAAAZJREFUAwBtfGCudlYwz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98662197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ProviderChatgpt</a:t>
            </a:r>
            <a:endParaRPr lang="en-US" sz="700"/>
          </a:p>
        </p:txBody>
      </p:sp>
      <p:pic>
        <p:nvPicPr>
          <p:cNvPr id="1673779269" name="Image 1" descr="data:image/png;base64,iVBORw0KGgoAAAANSUhEUgAAAEAAAABACAYAAACqaXHeAAAOhUlEQVR4AexaeZRbVRn/vpdMd9rmvRnAdpIgoMfqUSkuVUStAq3QWiapVVCRvawq5wACh7K0CHJAQFktFKgHS8EyyRRakLKIQIFT9kXhHJZDXoYW2rykhw5dJ+/zdzOTNHm5L3kzXfhD33n33fut997f3W9i0P/4838AdkcHWL9nct98+5HnO+1H3pqPJZbloh3P5WKJd3LxxFonlljtRBNPI74qH0+cC/6xTrRjyvrYtMjuKNsu6wFrx82YiMosQSgUh9G7Egr9gUKhk4V5GhvGJGbej4nbiPkzZPB3UNlzhfgq8BeSYTxcpCFrAdBj+Wjy9J59Zu0N+S55dzoAaL1OJ9bRE2oJv4TK/ARhLPEgys4cZuIfikE3bZHiGieefC4XT5wxCE8NTXYKAEKTw+jad+WjiV60XpLYGNkwV41QNDwPaxIAudGJJWwnnjxRaFbIIx8UaQzKqt8IheZcNHFLPhbZhK79SzF40IVC5fq9NomYo9BY4MSKbwLwo1QZQA/6HTQAPSMn741Wz7HBpxJzeNAlUIaoBVHpo6hAgZk+B8AX52PJFbLXlAH3uHImgwKg0D598pbWSAYVN8uOmsUiqKBLeRZ6h0WeZtddTFKc5/bKaSzu6ajQ5cBgIcKj0N3YzF9FznSoM2zUC4W9O/ap8AaQGDAA+WjHaa4x5DEiHkJNHlRki7jyfIsrZ1v28yOsbMoy7dTnTDv9XTPb9XPLXnpJ2wfpvyB9i5lJz7Hs1PEIh1m2PTZEcgjcX0Mi/0Hc8GWiL7hD+CUnnvh2Q0WNcEAAONHkAoz1m4ipiZ18TG7xhFY7Paw1m/7m6Gz6WqbuTRTwYXpx29hM+nErkzrHstNfkqI7CT1jZUNz5gh0nszHkz9vqOcRNqnIdm2geweqfSIxA/Dt/OoUWnyzIXyJlUmPsbJL76yW7Ui6tbtrlWWnDkbG01HJf/v6Yg5joC1yoonjfXU8gkAAOO3Jk5DxcR7bGhJD/GXLTo+K2J3zagQ7kTAzqeWmnfoKhsWfG7o1eL4TP/Kghjr9wqYA5Mclv4OWn+/b8mh2Jrmp1U4diBYq9vvdZRHycAH0WeLS8QCi1yejFhJjWZCJsSEA61pnjJMWepwYEJDmEXLBPcXMpM9EvFvf1mxqIcr1PYBQ0GaMOaE4lB9utkQ2BCA0IvQanOtne7S8Uew9FK1xG3Q+lRdzzbNh15iEPcR6XQGY+PP5oaM6q2XetC8AWO7uwYxveQ1KNCpPLs+OfHD/P0v0p/gZ0935NpE7DUXYhlD/Mk3F1vmkekEfRwuA0NdGCBs/6VOp/7LITVZ3akG95NPhWJmlz2AeajTzX4Q6tehKpwXAicYXYXzp9/WurMLG5dc6Z814qhAOzvoI87Cs3o6WWd4XErfjkDMX4TCl08yPTo55aBFWqj/pZODFCtH4yYjr3joAhA4fjZV+Rp1mH2OrmU0PeLe1LjpjHCp3mxOLrSec9REuIuITiOiIvoA088XEvMKJxQtOLDm/Z88Ze0E2oBdL5NkA4T2dkcsyRwduHQCF2PDFxD6zvks3MAYcBXywKTFQmUvZCL1HzCcx84hmpsw0kphmbx4efl/ZwgeybGbVJ4eiy+LO6aNqv4yLl3wsXnefUAcAMj+s1rSPEqHN2Muf00c1/0rbrFE4qT0Mf5cw8dDmFrUaTDRM2WJru0z5qpX6Uxiei4nkVa0Gy2wvvwaADeN//EMgrp8sXHRRr7UPrdbe/Ijep1GBQ31UBsI+whlRfHIgIHBRLtBnwBNy7dPHV8tqANgSCp1aLSyn0RrbzO7Oq8t0oxgAGvmhI9NE/FXaSQ/yn5gfXrwPvpFs7tTs7noIc0G3TpONsFoyK6IaAMD9PkLd6wq9Ucf0YTjxjtOJWTuM+k2wXkuKXPcyFHJWKag0gUcEWb+WN8J6XogmTvGy/WhhWaqVsfGjan4FAMyQI5i4rVpYThsuY1yVKf9YXWWzcIPDkLwpJF/FDm6mle262LJT95WCSmfSM5UM4/dNvxyE6QrHPHy0n7yabxRleTVdTmMum4KeVKl3JeFEo1PQclxWrMTY9UW6O6+r0A0SrgydBx8+9/my2MyED2jNpH0rqGRKB73iXm022N/TqOFztTIPM9Ld8hgA3eJho3g0csP4xP5lfgUAKFeYZWEpZuoBKr2ldIMP9g9DXUO0mw1g+K7JhROYlmxt4KIkUjqmkVdH70yJ4fmgF5wqNDnsYdeRyg8Jv14nAKNocOV3BgN06Q0Zhv5OTWRDSaHJZ/344QexbrkTcsMkP+P3n9jcxEVFrHRZ6Bc46aG3VtilBBMNy8fHfLNENP+s0algs1DZZBllBdd11XVzmazELEauQjRIuCH3K1ox06qxdteLWlkDJnZ1K1H7l3QqLKEv6/heHsBa7eUpGhNkPQBMoQqTqh4UQotilUopKbS9W5UY5Y/Qq+XkQGNmva2QjAvoS1t2o6qsRtkRUGktp6tjLIHa9bRaR6W5yqmiywFb00EDgBnbz/YzZf+NY1mtk8NvpbErABiEUafT3kGea1BoB13Um3NAn0L6ybvK3qD+BzO1dqyHOFh3Q7f8sN9VTcRkHECDfNCrJupMmUjbtb26wvphKcKVshplIyH6qJyujl2mSnep5nvTTKy1B7CDBgCdUgsALiIDAcAkleWutrxSD4BhkHasYyIK9PMXEz1fm0kfBf6BOBWq3//7GAG/fTasP0+4vCqgGy0ALNsbq9IDiq77vtapy6O1fA8zYqeeQWvXtwwz8qNFss/kYR4TX1LpCtMinQJ66oe4EdaC7dWHD23vNUTTA5j4Ha+DEs00lgI8jE08Md/soxrPS+QOoVn6G+YqI6UDXfWrUryKXUmi8H7XXhUdlQBQqnEPVGlvCLnF+iFgZbMrdDsvYjIK4zvOogCPtbnnOvhw9Kp8dD7e+0ounpiglxMpmdIh4qNI82Ci/ShiFBr/KtRvh5/uD2HiPfrJqkg+3mP1/W+XGQqlUprpxY0krN05uSE+tqTU5MMfrfiEiH9Pvg9PQKFezcWTadwRzkWFk06s46dOLDE3F0t0KRkR+wJkuDxPbZMpwCPMHT5qDzKRW5ZVACgxpPhgKa77cKCtpzIz7dANaKl/qbRPaEEBOgiXoEzcSWzcW0ozHwl97W0U+ERCj0ayofmldLBPUqeGPB+o5tcAEKbi1ejCGD7VKkgzhQrRGfMowINTWJE3bJ4BP9qTWAAXGhV5xdwUSijfGmEdy4l3zGSi+hVAqFj8pNcfgDHdy9TY0J7+XCN8HpCpAawu536GlX/oY3NT+CDVav2sHYkeNDeGv8vrlvQEcaLKKMRX6HSx3X+qLXd/Tf3qKsRMd+mMwRuSa0/eijjQqwqME91UbEYux5Cou5ho5qRkIzTXzKSmK1/N9MtyTH4nMn4TLNPVMQvVrVJ1AJiZ9JkotLbAIYOOFQq+njORC39zqLhtP/SGhdgnbKwukC4tQp+QyAJxi/viuuxS+BCdno4ndPhQYdJPwiKvW3Z6idfO8DIUbbh0jYq9Ac7D+VhEe0b36lbTrd3LPrBK//+xx+IydCrCZUSi1no16SLIHSWeyBTLzkQsO31yW/Z+7YpU7debdmLDFjDxnl6+opmN81XsDVoAxmbTF6LF9GOOeQJ+Ob7b6ygIjaV2Gy5DVyBcjIvRE6xMalpfSJ9Y4tnpR5ROEF9enVws8Rtm/qWXr2gResHMdAJoRdUGLQBKxZXiXBXrgjAflY8mtL8h6PR3Na/Q3jEZLX+tykcXUEnfjRxkOhOituzSP4rIW1opoBammwvjZ/xAK9+NzPXRjv2wUUsTk/begV26EZPxSvJ5fAFQ+pZdmIi4ZtkA3fcCBDcUfhS7uJP7GLv/68QT3y4y42DE+vOKyKpINvXbRiVrCADTE5tlq0zCfKD/8xOTsp+fjydupN385KLJ41CuJ4lZ+zsEeu+alt7eaUzbt726IqoK6PgVXuua9Ju41zsGS5N+OWIcd4nPyMWSz0NB2w0rznZCAnkY+VjyejboTlQ+rHOp9hChohwxevUD2luuapumACjl0k/OwneotF9gpq87sWQPJkf9OuxnOAC+Ojyh8q9h/mn4DxUW+VXkg65XgrgOBIByZGVTJ6Ez3e7bE6AEEIaJwRc6sY6efPvMc8HaKa/TnvhRLpZ4gUuHJ/qSr1ORXnHpeMvu+ruvjkcQGABlVwKB6BQSQKEYfoGNkRKSq5xYcqsTS7yswBBqH+6n7uWrSxEnOnMqWvt6+HiXQvwQM3/Nq1dDixSI6Xu4LVpYw29CDAgA5Qu7tNtaZMtkIWn6Ox8K1ELMB/SB8Y2NTjTpoFJvY7/+VD7acbcT67g0P37maUifBtllTiyxMBdLYGUpridD/lHq6kz7qnwbBpE3jK1yoJVJP9tQTyMcMADKx+js8qdkXc9nMRx8bn+UVm1ACxIZZKJS+wvzwWIYRxMbl0hYbhY2bsYN8ByAdSwzH8JMgXsLcnnQ3PLJtyIfdunvNKHQ6B0UAMph28ZHVpt2uo1d9xYAof8BQikGCRxEqVZHhN5mV442Mzgtlm6iauVBqUEDoDJAuQUrxOmmXRjO4v5NXExBSjCIgOUtmJVQNwCfbdn5L5rZ9D2qDMEM9Vo7BEDZJTZMvabddYyVXTuWRZahgIHrs90HqlImdLGIWtPPMe1N+6t5SOWpUxsob6cAUM6UaeUGDIsfm/baMa5bPJdcWYWuGvB/AR7MsJUjkldgf5WIe6hph8dbmdQ1TA9p7yrKZRhovFMBKGeugFCHKSubntRqp4a39PAELhYvwI3cbeghy9FDnhWRd4VkHdJrANRKVP9KJvkd+MeR604dsjW8l5VJT4T9ea1212O4D2y+6pQLMIB4lwDgzX+00/mW2b30Sqt76Wz0kOnowge12un9WzPpPZEeB6AOBn2BmUlfjfivuBtYsceHS9Z5/ewKercAsCsKXva5o/F/AQAA///rd9MMAAAABklEQVQDAD0FYMxFx2zF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66195025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ProviderClaude</a:t>
            </a:r>
            <a:endParaRPr lang="en-US" sz="700"/>
          </a:p>
        </p:txBody>
      </p:sp>
      <p:pic>
        <p:nvPicPr>
          <p:cNvPr id="471967087" name="Image 2" descr="data:image/png;base64,iVBORw0KGgoAAAANSUhEUgAAAEAAAABACAYAAACqaXHeAAAPG0lEQVR4Aexae5gb1XU/Z7TrQP1gV1rzsFcjKIRX8pECKZAUUhKIeeOV/DlpaRObQmigbR4NhtBSpyTt9xEDCQ00CQEa+2uT9IuxtKyxzcO4qYuTQE2hNAEMJUTatcNDIxnzCMbSnP6OtDMazVxptbta/9PMN3fuued9z33OnbHo//n1mwDsjw7w2uDSuJMcWlS008tKqfQKx06vQlrtpNIba8lOr0Z5ldKUR3l32xf07w/fZqwHvJq8eEExNfTnxVRmS8WqvkKW9QAzrxbiVcS8AmkZEZ9XS8zLUF6hNOVR3irNeqWYSj9cSmaueuPwpYfSDF1dD4BjD33WsdOPWlbPTibrNib6MDHFaLIXcw8Tf0Qs+se9Uv2Vk8r8tJhK/9lk1UzE35UACJ3Z49hDVzh2ZpTYupWYT5nI8BTopyIgtzt2uuCkMpcJLZ18UA1GLQOuY5QQMcbtHzl2/7Oo+B3ENEgzfTEnYeIux64+U0qm/0B9QHnK95QD8OrAxXNLduZBIf4XZj5yyh5MUZCZ3i0W/6DmwyGLZk9RDU0pAK8NXnwUz479J1r87E4Ni9CbJLQZaTWT/D277lUsclEtKQyc0pA2i8hbnepVH5wD5mwvHzp0eMcyAcZJB6CczHyoYsUew3g8JqDHDAr9nFy5OUZyVqKQ708Ush9FujSez10fHx3+VryQu6+WFAZOaUjgKfSpDJTeQiJPI297M9Gx7iz+LyeV/kBbRgNxUgEoJjPLXaYtxNx+jRbaJlX3VFTmvYnR3Iq+fG4L0+P7DPaNKOVVmUQ+e3WikHuP6kLP2GZk9pDqk9DWUipziYfqJO84AJh5L2eLvkvcZklDizPxBYlC9vSBseHHqEuX6lKdTHQhwUZLtcw9QvQ9J5m+tCVPiNBRAJyFmdNg+Nsh2eai0K3xQvaEeH7dxmZC90rxfHaD2sCw+Ie2Wi2+w0kt/mBbnnHihAHYnRw6kmKysV3LY9Jajhb6PFrIHdcbyXanLjoCa/hKpP/AWH26mMro5kbQs6QOp58GbSvSSuWNKBhHqI1EIfc5BOGKcZQp6yWJrW+nxxNqGwAnft68isUbSMeXJxHMhUosdPpAIbcmiA7CqOBlRTvzWJV6fwE9NyCdTsTHoSL+9rYO83GgnYF0g/JC7qdFO72MWlwIwp1WVc4kkt1GFqZ4lXo2yPylc4z0cWTbANCcA+5h4hazveyOiXsKuqRxcioOZtJOKq0z+F3M9Lvj9iaTncrM+pL085KdvtAk2D+W+/eeqoVdp5iDgECXDqzeE5QNwy0DUEoOXYnW+GhYoFF2L+gbHX6hUa5Drx+6dL5jZx7iGGUJDtB0L+bjhXm9Y6cfUN1hdQeNrXvecnlxGO+Xmc5Bb7rML4cAYwCETu51LWtliNcvYhNzSSJ/7499xDiAFv/A3ndVnyKmjjdI46ITZ8yLVHcxmYn0pv7R7FYm+eM2SlZqnUx0YwBKdvIqJvLHaJOgyE3YxPygCYcConw5Ef+4pRxN/1LdWIofcwzLXDyf+x5WqltbWLHLydSnTLRIAOTwMw9Al7vOxCxEz2LyuSZMc5JLzgHuTqS2t5DswIrxVatCH+mp8tHxt2JzNfVW5BjFgXYjJrVftlWiRIv/ycEBi4LBlChkP48g/CKI82CX5a89OJhHAlB2459h4kOCTB7M5F7vwV6u7wXCss4rm3INHLl87kA+d+xAIffF/p3ZfzsIY5dfXfuGpnk7c88pDrTrEvncEVx1z6/JmJR5OIvXvja45N1e0ctZoj4qDRPqAsxNn1M4mCIBEKZPBxk8GK3zeCI/HKnovljPD5mp5dsYi3xxIJ89LjG67gFP10R5fGx4k8qAbyVSi5vn7bPk+2FifXjKk2F8vSyRYdAUgNqmh+iIOnP4KdeGMQ7GIhOdGMZrGd39FXTnD8YLua9qeSopkc9+xXLp97HpKZrkEfj3l+3MJyK0KhmHMGFFcRYs1vMEX6QpABWLcEbn04LAiwOF4YeDCBlceqBYbKwcKr+3R+T8RD73k6DMVGCd4WNSPU91muSrJDeqL0FaYix3PwmNBXE+3MNNdWwKAAuf6zMGAaF7g0WFHav6t2j9+Qob0iV9heHHDfgpofpGR7bDN+Myx8wLyrFKZIITlojPNeNsNdXRD0BtnWQ2bnyEaENNuPlhPqAUumcgn8MmqJl5uiXM8PfgUGXEpAf+RXzBNtnkM0YTLQK/X28fKCdt3fLOChvA5PcWjG8J4nXDwy0mvt5KJbJSBGWnA8eq7pdQA/hPoYv7iqENUv9Y78OmYaN+v74wfZSnwA+Ay2Je+pj+G13d9QRquZCxp2DcbZu3a2RHjWcGHv07h58U4u0tVDf5xLT2HRL+HxNv1eJDPbwfAIstYwDA+Cuk5pvpfc2IeknMQ6VO7NITjWHs2mjZEwwmor6DKdjYfgDEFT8q4PFvdnmXX/AAaUTQQ2kO544uptLP4sXFdVKZ2rt+13I77RahGzaOVFvhhEkv4j94o75DELx+YzcCwObdH84ATUoixjA2iZiWs74+MzN1+2Jc0C1Mn6jZiuqP+kRk7AEWNRrQ8vQwmecAEoMSpqbNRF1H9+tc12t6Rm1xoFINCdnVgBsQVpNoDyBiDGHq6IKCdzpi3I9M8Cn6qUyoYnSBGwe7fg/AkvEyGS7LsDowkYG34/gZrEwWZbT1UliLcKOrB2ki7PP6AUD7GyqF3TyT310CSnwFPo4RFqHvIJA7MEaNHvq8UwGwIanrprtIbYV0YAhHfALONC9AUnzeRgAsNgfA9GrMph6geuVZ7AKPTRRyViKf5a4m6FTdzPIcLJlu04RnDABLo65+AFxxjQFgoYPD1tAS5n2+xR8L83a77Ap93KQT/S/ik5h7L1li6AFWICrNBuTE5jIRXlHNLxpEp+22h04O83erXN+Cs1F/T6U6HLSDMaiNe1IQ58ExtxodAv2jhR0YZtGvssyJ8uDQmZ6w5vHR3M+Qv4gUuavErc7lIryTRYjQ7WYZ+WV4C16y02cx8dwov+yZu2vkeQ+vUarB+kESAptqhdDDtXgohCJ89TU7w3x60c78RYR/mggnmf5LZja2KALz9bB6YYPPdaaNDO/rIDX/H4Cxvd4jBHN0p8jYjo8WbgPe70pBfib6enFw8alB3HTgmi7mVUYdQmOJQvmbBlrGgCMmbqqj3wOUudftaSIqThMif1jJXnyRwl6q9RiRlV65KWdsNGLWSHnh0O/QNK9yasmJbFn3wfOYURV8YPpR04ZHv0pxq2P9PbENQT1NAThobG0JW1/jpy6XrZvQ4tDbEMd5393gNx5DM/HB1RhvK9pDZzUkJgc5OPquivsIMQ+0kHwR89HqIA0+WviYi+P1ILYOo4f/KF5e+1q9VH82BUBRzGTqToQKHeMkM00fKxljKUbuxzAGf62y4cTMv8VkPVhMZXIlO/N71OGlvEU7PUzM96sOk5jatIiXwAfUucGBye8yJj66gWlAWNIjdbMa5DoUz2e/j52c8SABm5Av17kazz49++M2n6WYLCYaEqZH9HUWFbuxvDDzYT3Tl0MWzdafrfYsTB+tOMdOrwLPDuVFxRcjABAl42VR9eP9+XVPBIlyOD7qEN0QxHkwovREopBb65W9PBIAJWBPcL3mkcScdOxM5EeJAZwBsitXRvhDCCY+BhW71u2hLZWYPFc6YM4b1uyePft6eIfiiHkFeIytF1J1ebxwb2S+Krnxb0H/YSHeWtGqupGDUyUYA4Cj6BH0AvMvLkx/WvtyrNKBhLH4bRH3bHTNNwLoLoOyR20k8tm7w4qLdvozxLScDBd82q4fWwwkMgZAGTFh/JXmpiRs3abjNEzTbwezKpX3E8nE3/fCwhOUUYn/jblyktoIs+pGDT3na4o3JVQy8knM4wPNA5vzmiER8wdPxjxLNDL+JYmCl+7I4m+/+V5y6e+C+KnCQvQ2euOXE27sBNP/COqDG+McWj9mssEu3R4vZI0rm/K3DIASMWlcgWXOLKy/oDA/6qSiPyPxyw++mRjN/g1VKImW+2cRiW6x1UCbpDI1WbdyJPz4Eo+tjaw0peTiM6rwgYj7yHQJbY2PZtvuStsGQHW+6+3KErSCccdHzAmi2DYnmf4T5Q2nxM7s2EAh+8mBQm42KoNja/kaWvMRDJFngjrrsDxTp9EtyqsyA5CdPzpiOpMkrBifEiu2te5D2DLKQjt7K/uWAGp7TxiAOa+MvBwjPh9aWv/oaPHdTipzMyrSUh8qszmRz30BrXkG8uMH8tnDEuNnBnU4d3ydlr1aeWHPeKsNzD/fQMW/Y2QAEvPXXsz6F87btd74URUs/t3SYZ8DgK634lK739LARV8opTJPlJOZi7UwE6mYSmdQ+aewT2jbrfFJ/pP6EaUTHzoKgCoaGM2uRhAuRTdt2ncrLZBOcC26F93z0aKd6dp/Qs5g+lwsc9uZeB0xvSdgrxkUqaiPicLwD5sJrUsdB0BVaBDgwIcQhLKWWybmU5jpIQThecdO31pEMIRO7m3JHyIILZ3lJJecg9b+hmNnXqAYb2Jm40GILypSVt9qPvrIiYFJBUDVJfK5n8S4cjKCoP8AKqplYqajiPmzyB9ybHs3KoM8810nmflKKTl0JYbMBWUMmRJgxTl2enXRTm927OpusuT+Wldn+u2WBjyCyM+sd+Qk9c1DdZpPOgCquC+//kX3reppWCI3a7mTxHgxIqazkZaTRdeLZX0TE9p9LoaMAFYcMS8D31nMdGAnOsd5Nsb3vnla/0vDU9p8TSkAanh+ceR1bDAWsetegjX7BcXtzyRCz7Mrf4iXtwt13zFV21MOgBpkLOj6UxJOZI5loU8jELsUP6NJaAzD74pEoXR8fDT3r+rDdOxNKwCeYcaJDHrDHYnC2xivsgJDo+TRupaL6Jp+dbzw66OwX7hTbXZDd1cC4DnCtGkvJqKb4eQCEfdstNRNoD2FNPlb0MlJnsRzlUBXvNCzMJHP3qI2Jq+stURXA+CZUSf1ZQotdQ2cft+svbGDyXXPERF8PpdrkN+I4KzBCNpUSyJrFMdUoy1X3lnv9BySyOdOxK7wWtVV++PDM9DFfEYCEPZv7ktrX02MDj84UMitiedzNyG/DsFZjgrqr3TnK6y4cdoa5VWZsJ6ZKO+XAMyE457O6eb/BwAA///iShsJAAAABklEQVQDAM+kM9ujVw7u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382041312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ProviderDeepseek</a:t>
            </a:r>
            <a:endParaRPr lang="en-US" sz="700"/>
          </a:p>
        </p:txBody>
      </p:sp>
      <p:pic>
        <p:nvPicPr>
          <p:cNvPr id="2100821746" name="Image 3" descr="data:image/png;base64,iVBORw0KGgoAAAANSUhEUgAAAEAAAABACAYAAACqaXHeAAAJT0lEQVR4AexbfZAcRRV/b3bvkguX8253j8S73dkDRQXFWJAqRSxKRU5D5HIzcIIQv0AhkBICxkSDEhEkIjEJVUoMSbBSBETP202OCuGSUsHSYFlgLFNWyR9UMnsfkLhzd+HydcnOPF/vZfbma++ryuzswVS/6dfvdfe+95vumZ7XsxK8w493ASjVANATyq26rD6ny0oX0++YNrPsMV1uvWegUZk3Fbv6k8otelJN6bLy4LHzW+ZMpI+SjICsrPwUJNwKCDcCYjNTG9M3WbYcUNpghvGfuqzq2aSa1uXW26m+rbqYM9T06ZlcdxlTDwFu53oK9/XAcFX4LV1WNhxPqu9lWdFUEgAQ8JaiFlkKhAgCtDIgm/Qq4009qWxlugLOHv11be/JJtRVOkUygLCeqfGsajRDvOcUwKGsrGzUG9X4qGKUKwkAbKyvMaNmOTlE4BGAtwLgPgZhXzap/tKcbfSgBD9hkOph7KMSEZdAGLr7E8oSd9XSAOC2YlJlvIKdvgvzoEyqIZCEGxm8Z2hO83lWyzIEwDJ9ajmDd7M+o3p/NqlcLHoIGgA/B6BXhGFTJQLYP15bHj0XAcGr/XLr4kABENVSy0MAP2AHXmCadELDvDampS5DA+cRkXgiFO0DEWcRSk8HCgA9qf7NAPwDW30t06STGZK2iTVEpKfjX7FM+itA+BEgOjBWR4ECgA39ONOUE8/vejMMf+ZH3idEJ9FMx78jmfB8INjAQPDsAM8RNAA8BtoFPKxPsBdP8H3iRbvcyWMNhKlrMNH6PiFHaD8dzaTu5SG/WJTdVBYAEMExpjWVBsg8x5dGtfQCMOk7bmdGy1hjIHbaH3cRLfWsZMKi0Toj3DkHgBqumzXy0xM6H+Ur/kNpKBSPZVKranrTutUq2p1ex8O62Sp7csRL+mdUb7PL67pTnVIOPitGkiU/5wAMnJxZYf14sZyAjvAw/27k1LFGvuIPRwbaj/rVjWbSe0NAV/PoOOmn5xXn9XpSWW7X1fWm/iQhfsmSnXMAijljGcSOr4viQJKH+Vo8vOf4qNyfq9XSfwQyb/bXCik+djTe8n7BWcTTYReDtkaUzzkA4kfHoQV46CV+hxmnlk0d696xw3LIJi6wOSmcd7YgYEZMKR5pLwcQALy4X1ZWso2TSsIhINrr2wjhhmx8kecROxPDNwUQAAATcHV/wxdlX2fGEJpkfL2YGiXpx25d9aH2twIJACJUUUXFr9wGj1eu7+7s41HweJF61/hFiQIJwIgDuGAgobaM8BM/Vw7DI761EfFUldTm1gUYAJ4KSL+geFuV2+ixyrMPp4/wKNjsVwdJ+rJbHmgAADGhS7nVbqPHK0sG/sa3DsIn9YZFCbsu2ACwpTxy73u7oeWDzE441famXuJH3GG/Blgh3WSXBx4ANrbiTDj8JOcTTvxWSEzP+jUwCa60ywMFAK/7N9qNK/AIV3Fk92uF8gQYMszf+lVjYC60y4MFwPHcSr6BZe0GWjwbvnagqbXWKo+XR3t2/p3rnGFyJAJ0LIsDBUB9tnMIge51WGwVEGOmKT1qFcfLGTDiOm8yORLyGuPthutiljBQAAijIpkd24Fgn+C9RN8aTLTM98qLSajXT2OGsMmSBw4AYVhFLsebIOAZvvxYRANDTxG0cexU1ByHCH0B4D4usFoGEoCavs7XeSr8zDLSkSNeqsu5pQ5Z8UKPrwpRtuSBBEAYV6edeohviN2C9xDCw8ea2uZ65C4BIp1wifJFfnWuzDN8CiwACLuH0aQ72EZPQsDZw2au2EtPoT4RFgm/USHQElgAhBeRnh27OU8zeROHtbKy+jmvwiHx3RqXCDjkNlIv0ADkTczB3fw8840QIcCmfJ2iJ7rET4UmFpbJgQcg2pvqkYAe8HMEEC7UZfVHfjqCyysA8MPgc9CJ0D8sceABEIbWaeF1BPS64N1ESN8blFXH8lbU0ePxyxggr38EvRFblNlbQbQOGPHujoFgirWBxzIEnJFD2OJRhCTf+wNPp8LVF23KAgBhaFTbyatD+rXg3YQAn9Hl1kKsX+gRRmP/omwRAu23eJGXDQDC2IozuRUANCh4N/FW9+P/jbXMFvKz+wAfFbyH0Oyyy8oKgJq+5/lNER07PZYzCDBXmhXOR35zUujbltyVHxwZSaPSsgJAmB3VUluJ4FXBewhhmS4r1wDi3R6dEJjwjMjsVHYACOMl0/C9IQodO78nn/ucyMDpAUCkZ+cBvhes9/FxDBG9GOvr+I+7QlmOAOFExAjfz3ED39ddoXcTGtJKt2xQXlhXtgBgT7vYEl/mdsqvTETbxXdDbl0OKtvLFgDhTDST+j1PBcfnMkJuJ15BDlUhrrDLBK8nFPHZzNVlDYBwJAS5uwjA92VJ6NnBO8/TUo7Y4EBj68dAwnVn9SIrX6rVnj/IawD//UCg3REt7bjzH41ff5ERwl2WxwyQxZZvzmuDh3iev+HwgEifcdL4hl3WH190aU4y9yFigyWfFgAIZypzxkKe7/k3RgbjNcpJn6o+0ll478/GVcUMSX/ldUIhJC7aTRsAajiQGtPSH+LRgLFMer71zBdxgWxSfQJDkEIOpQmn7TRtALA7ZfEDCfUqPSkfQIA7LZk7n5YADM1tq8/KytOmBC8j4Jg7y9MKAL1RjWdl9fvDM3Jv8I3O99NYxwgw6bZAAaBzfI/pBvF/IIehYxSG5ijni0UNt/uL+FsMIjzCVz0fFyjajKg7BHB5tDv9VKAAAITVTO1UYwzqSeWgnlR3Ma1luk1PtDZnZeWr/bK6QpfV9UzPsfyV0zM5wivxogbBse8/hvN7QnB6Xq2WyofGggWAw2ps4qL434D4KHoLSFIXIm4jhEcZpGVMN7I+/1k85xNIdAiBFkcz6c/XZnYNWA1KAoB4TlsG/N9zXhCBSfdFtMwHIppzVSh+uyQA8JWc9DeAwtjJEQ1y5GiNecK4gOf6eoTXvLvN3GFJAODFCoexDTFn0zwafDcw2bYpJBoEgifBxC9EtXRdLJNaJT66GKujkgAgDBLByaiWUqOZcB0CLmTDNzEYfUI3KSLK8i7yZqbmiBaORTOpO6LdHY7I71j9lQwAyyiE9tMRreMFNnxJLJNuFI8nBqMNTVjK+YMMipguaea72MktZML94mYGYFxpmrnGaCZdz3Q7017uy7D6nWj+PwAAAP//EMP+kwAAAAZJREFUAwBmdQgzjRyCF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355077019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ProviderGemini</a:t>
            </a:r>
            <a:endParaRPr lang="en-US" sz="700"/>
          </a:p>
        </p:txBody>
      </p:sp>
      <p:pic>
        <p:nvPicPr>
          <p:cNvPr id="533829354" name="Image 4" descr="data:image/png;base64,iVBORw0KGgoAAAANSUhEUgAAAEAAAABACAYAAACqaXHeAAALTUlEQVR4AexaDZAcRRV+b2Yv5D/ZH4i5u52NoCaEQFBESrT4KVRMKrns7BkLigKUQin5K5BUARZ/JaL4kyhlCPhHQSlYmMrskgSCYAWIhVpKUSEIiECS2bsEQnZ280/I3fTj9eaOu+y+2Z27202KIlP9Zrrfe/26++u/6TdjwMf8OgrAx3wAwNERcHQEHAYEikl7lpeyFxVSmWVeKuN4VuZ5prcKlr1Xk2dl3mJ63kvZKwqpzL1e0v6+Zy2YeRiq1pwpQHBaS8HKfMWz7Hu4wRvJwJcB8OcI8D0AsAHhTKbjEXGsJh1nOhMAM6xzJRi4GNB8pWDZb3ope0mpLXMuwTkRaMJlNNKmrmTRylzhWZaLCE8D4rVs/5NMwwqIeAIAXq8isLZoxTbxyLiMYKEJDbwaAgABoGelv+lZsVcJ4X6u+FRo9IXQziPjD17K/2+hPWM3yvyIAaDW+WO519cAGo8iwqcbVbEgOzxFZqAJDk+PVbrsIL2w/BEBsMPKHO+1RF4EhPPDFtgoPUScp8suts6zRmJz2AAU29NzepHWI+D0cBWg11DBUgK6Gonmo4+zY/v3jDdQRXUcye8gUNcQwDICej2MTV02tYza4Fn2V8PoSzrDAqCQytxCpvEEV2CCZLSfxw1ZiwAXjdpPU+Judmasy7km4WbvjeWzq2PdKzbgtqf2Rjfnduh4LP/YqoSbW5pwnasSbnbGMWhORVIXA8G6fnsBz0mA+FTRsm8MkNdkDxkAL5n+ITfqzppWCTbqHuWGnBdznUcmbMu+W1NfEI7fvPydWD73p3jeOZt8yLCKyxQYCPFuz8rcHqgQIBgSAPxCcwEYxq0Btg6yFd3AlT4hxj16kDHye6LbycZdZxoS3VzTGsIdXirdWVOnQhgagB1W+jRlwIMQfO1Egi/Hu7JLglVGJuGpc7fhq3OJYE+QJSLjj6U2e3aQvJIfCoA9x3VM8QGfRMBjKg2U0zzkIz6eHss7z5fTTbxFu3PPAtIXuIg8U1VAhDG+CWv2TFv4iSqhwAgFwPtjIg/wQpMQ8gMvUhtbenvOmNS94g1R3gQmry2v8cJ6Ohe+WTKPiFPfJ3+ZJKvk1QWglMycxZnmMgmBdkVU7/kTt64qCMKmsvTCylvm3BrTwfZS9hfrVaIuAArpPtEIgTIUzp/UvfJNUX4YmHokIKlOHoVKKo7BWSrxB/NqAlCw7Et56MvHUqR7ol1OvT16cFlNice7ck/x4isOd54Kn+OXpIW1Cg4EgE9dozjjj5mqA1Epti9yW7XgyHDQVLcC10ksHeFn+pQqyphpMImhmPRtRrBVEvJucDNuXx64FUl5msnTb5O8Htwhl4HTSlb067IMIBAAQJAzEb3K291vggw2il+MLpzEzpTLyxSbM7Ge3Xg+u5TnvLgeKcQ5QfmDAQCaJ2YiWCzyG8gstaVPVRN6X2WTvyvThDEvF1o7Z3A8MCCA4veDX0kKvEZ0SHzNEwHQFQDE6n2fiCIUyemMzaJSmz1bmbi2YvpZ2KKcemWOAZR1ENp3tdmfkfKLAJCJ8vAH+M+k7uVFyVAjeMX2zlOUCc8w+NFqe3hioX1eWzV/gDPOdd7m1AamqnDAlKe0DADC7CoLzOAT1yp+NCUU2xecTIZaKzeei+RVPt69WjeQE8EBgVZLUgxokwwAwbGSEQPwRYkfxNvZ3vEpTUHyfn4xac8iw9A9H+/nHfLkqWcQfLs8zw8RVCcISKwjEQa0qdoGMFrV85/1DPK38aNu4C0JC/wNoNeMvKFJxzVPyqgXN2Wg7vnAxnN9Lo52ZR+T8lfyUJHoe0AkuU2VBnSaAkaA7xuhAPCszF3cW/obgDYHOs5vZA9WgqAbDy20juVi7/DLDXcoXB5zsw+XDYW4RXwZABrSCAAQ3dqxLcV36tWhNC09mefhTZV6iHhJMWU/0g9C2Mazf+GBSlu10iriHzIC+nURg6Z1v8bgJ2LP4ORAfDd31kBKikXew1GAGKCHF2gQPKvzpDA9P9TG6/r4e5Svn9VEYp2MasUyR1xtd0xNia/G5Rx9N31M5aH7UF9SeOAFALSBayMPe50D8bvDabzO2jJmtOgI4ZEnjl4ZACJxrvummqILqUexfPYyIHg0UA+DX8FRqSvZ//d7GOblGygCgIThASBAEQDDoFAAcO+qWN68iEfCX4bSDt34WFdO9j+ENKRQiQDwqAsPAC9iIgCE5qkh6wEIy/1YvnQR6z/BVDc0ovG6EO68z+qnQOEB4OVivWBAswJcY1pUTQjP9sZcU3/IrAkC73VXj7Tn+0tHRLmOBGKb5DXA75EPPERneCGOpjDo4pFwIIZF7baSvUcE17Nr695BWYYd3ZvK6O37FMlAi4KVEl8EING9egsRVHt5GV6cMHq+ZKgWDzc/uz/W2zOH14THP9Qj6tXDPp53xCPsh3pDiOwnko/wQC9N3JL1JFMiAFqRBU/qZyUpwusqeWHSuHXVvng+Ow99NRf461FLrz+rUcN+UPn6h4xByYNR7kyxLVrK7dQPgZRaI3ABET5fSmYCHQxSnsG8WHduDe/xSyZuXRnqC/DgvLXixWT6Qq7cLEnHVDR0AKLdub/yXr5RMugbxI5GQEl2JHgEYJCBogOXF9jXJ3fnnguqV+AIQACFoG6XMiLg9GLS/pYkOxI8L5W+EgCngXz9AIG7UpZBIABaP5rPPczo/k/Hq8iAJUFupirdJjJKbelTgYy7xSKIXuYdxhFlfcyaAJSRUyrgkzROZjfTM31bT5+5w/vwWhcklYl/43VpnFgy0SKRP4hZEwCtl+jK5XgVfUHHKwkRW98DWLurdb7obKjUb2R69xT7OGgx1gFigCMF1umvRvXKrAuANtCiei/kabRLxyuJR8mMnkjkxV2tHdMrZc1K6+P0gWOAOwWr5n25TKKS0QOXlON1bqEA0B9A9YdQXkrkszZi8kAk8kLBSp9Xp7wRi/XPWQTq39zzyQBjPeDj3OjbjhsgP4QdCgCdI8ofQnkqXK7jEiHCeAR8umDZD21PdtT1G0g2avH0fPe0R8nAxxFxbJAuv11eGt/i/CtIXskPDYDOmOhyHmQH7U91XCSuGYdL0Ii8xUD8ZHuio+ZfZKKNCqY+e3ipzC+oxeBXc7yQex4rVAaSSt3Jb5d/HmDUjw0JAG0ukc/exFtjzR+luIajGYibjLHmJs/K/LKUzOifLHT20FRqT5/DjtR7YPxo/RfIDQgBv+f0WSSgW3jRu60vGfoxZAC05YTr/AhAfYNHwz6dDiTkFRrhOmXAc4VU5l0G4/5Cyr5Kz+Nie+cpNOVr40rsRC212bM1r5BKX82N/i1TQZnGM9zb1zIJX4kGSuRpuddQlE642bsGuOFjwwJAm4+7uRWmT19iELbqdD1CYK8swhUIuJRM4wky6aXi6PF7FBklFcH1modg/Job/B0meWuDiouoi+2dEQ35zaAidzk5bAB07uiW3Hpjd2Qm7w76SNujeYeJDnA5i9U+/6R4fsUrHB92GBEAutRYafnOeN65PuLjSYec97WwCUQEK02CE9lxuujYwsrdIy1ixAD0V0D/JhfPZ+eZQOfxIimfH/qVh/MkeMVQcHYi7yyYnHfEU+pwzDYMgP7CJ7vZtdw7MwF8Xh/0/zn0/37ZUJ8aSF5jeNulM2N55+Qov4sM1UY9/YYDoAtEAIq7j/2De+tGXp2n8xbFgMAibtB9LM/yVPk7rxsbuXH7NOl4mQfksM4y7TEyoef4hOucmOBtN+5m/6ltct6Gh6YAUFnLhJt9Le46ixOuoz96ZHiqnBXPOydw48Zp0vF4PntW3M12ss5V2mM02V21qdJOM9KHBYBmVLxRNo8C0CgkP6p2PvIjYKTAfwAAAP//Dc+KWgAAAAZJREFUAwDuDBK9RPwb4w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807614690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ProviderGeneric</a:t>
            </a:r>
            <a:endParaRPr lang="en-US" sz="700"/>
          </a:p>
        </p:txBody>
      </p:sp>
      <p:pic>
        <p:nvPicPr>
          <p:cNvPr id="724473772" name="Image 5" descr="data:image/png;base64,iVBORw0KGgoAAAANSUhEUgAAAEAAAABACAYAAACqaXHeAAAKf0lEQVR4Aexaa5AUVxU+p2dZYgTcnZ6QBzs9RKFCyMPKo5BgaYJ5EpDsTNwSiRUWiRQarfiDxUdh/iQ/LJJYsYwPCk1AMSGuzGwAoYgFUqQUMFIBjQkptGR6AAlMzxLy4rHTx3PaTO9uT8/07dmZZavMVJ+595773XNOf/fVd3o0+D//fEjAcAyAt9o6ola8/Y68kVxQSCS7LCO5gmW1lUhudsRIrubyCqkTjGBPGrNbhyO2ho2AE/G5l+UT7d/IJ1Lb+7TicdC0rYi4mgBXAGIXywIAnOUI4gIud0mdYARbhObj+URyWyGe+vo7EzsugQZ96k6AZbQ/ZBnJPZrWdARB+zECzASECIT9IDYh4OdIg5+coeJ/rERqdz6RfDCsmSB8XQgguKXJMtoXW0YqB6g9CYjTghzXUP8pJuQpy0iaViK1iKAjPKk+TjUfnbKKAJDn7X2W0XqAb3wlILRBoz+IcXbxC8sovl6IJ+dJDFyu+aqZgEJrx8cKRupFAlyLiJ+oOYIaGyLCZNLwOe6AzSdic8fWaAZqIuCttrmT7HHF3dzjt9XquH7t8C7twsju3kvaJ9ZiMzQBvRNSM/sikZcRYEotDhvSBnGqPRpfKcTv+UxY+6EIyMdTnXYE/gCALTDiPthCqG0vJFLzw4SmTICVSD2AGjzDw74uq2+YIJWxvHUSwG+seHKhahslAqwJqelA8HNVo+cdp+FKK3HPDJU4Agk4mfj85RChzXXteSKLCP7JAe4RcfKs43y9rlFAkY0qC2NVAqzorHF9NGorIA7tuZzgH2DT45oNN+vZNOpmJhYz05M5P13EybOO86gV7ZnMwhMA9DqntV8IUV4YA7fIqgTAmAt+h7zf1hwF37jckG6mr9Zzma7WXHpnkK3Wwz07mIilejYzNQJ0KxC9FtSmcj1eqV3Y1D2w3puvSEAh3v417vnbvQ1UyrwQnSCiTrlxuSGVNn6Ylmxmu25mrmISFvMaVPDDBOoQ7uQFfFElnC8BBDeMsjXt4UqNqun5xvdegJFrY2ZmTTVcmDomYRXZZ6/labE/TLsB2IflngaU3awvAQUj8SAChD6C8mL2a900bxpzqPuY68En4xye4smv8OFpnSOcF50P1FXFDm86Es02TeOR8LyrVM8YvfHEV/3gZQQQzBrNTC/3A1fT8bB/Nmam70fYe64aTur48PQoaPhLQPiiI5x3dFJZRRC6z+pmeh6PsrVVYL5VNtJyv1FQRkCv8ZGHAFH3tVJRSbv0bGFBxWpPBSLO86jYZbnOiymVdbN3IY+EP5XKKin7vFRGthdbRgAhLPGCqpfpkIZ0N8KOvuq4/loCKptefrr+FoNz4kvT7Dm8OOYG1wSUkBZ7EYMIkFMeAy5nUb6Q8Muth3pOKjdgIALyNOPMgMtPN6C6LOv4JM13XpeBXQVemW+bM8EtcmYQAeci2l2sU76417ZHzXSooahsXAGo59Zv5VHwFwWoC0GtabZb4MwgArg3QxHQRLSMbZzXC8leGioAHNzJLgHOCokY4sGH9reYPXtDOW8AOJp74SXetZQfm3mrvoN3LPe+3Uxv3LiC42tmUboQ4PdKwOEAEWxSdYMIH317QnJSCe8SwPvkxSWlSkpgjxgCNDtcZxQ1dHchlwANtVAERLPNcpRV4arhmBa77+UwTgZ2tksA2eV7c0WjfHbnp7Kit57fAi3PJ5IHLCNpW4kUVRJvu1K5Et7Rs8082xYfJXwpxaMb3+N14FSpHJQSktvZ/QQgusogA/zYdsSL4Zvu4HXhEQS8guvRWz/kMvKHbbPhR8SXj72ymHwwjkoDnymA0M+Kg6r6RT7O8NaqTepa6eOL0CcmAD+3vBO4na31A5B3h/5S9VwYbHVLdatFUn4UB+x/V+kSQEBvguKHT2Mug/1NaFt/vtE5X1/uyh7knQjd47pLAPepMgEIWEaAbma6eQh9n4l8A5ihoCBC17NNsS0+xJe3PQ2Y19668jL5EKChMgE8hMaXGwWIZdOPxrKZKRygpmf5x88K4tdWdNXaiE2xHWMfgvUKkvoahtR/r+4IsMlWJwCgudB2L/9E5Q3j/JRPxufeCLJJKLrXyGcEaANYUbFDGqVUcMOB6cOmULFE7GL5FGjNmW/wNOMHCtWQRw4BHPEXWBQvOjX26IaDJbA7BeS3PF7ctpQqAlPEawpG6tOBuAYD+KHodkSYHMLNZgSwS3iXAFHwKrtRUlVhK0+qYhuI+2EY2wg46B4HEdBc5GMlzwNVg8z8jYV4suwHTtX2Q8U5r8IRr1a2Q1AsvttXmYBxRzIWAP4ZQnxsDX70biJ1aYgmdYHKX+fCjkA+BL10UX7D2wMDGDQCpIJ79aeSqgoPqfHvE20i6FD+MYVtZ1m8l5/Oi3HK4us0FWUuX+QoFL+QoOzeygiIZtPPEsABRZsODBGvtxLFZ5yCwhfPsnVemJ/OiymVC0bxVwhwXamslBL9nR+myl6UlhEgxiI2fUfSMMIBzc8bybXcO5GgdvxiYzm/Ll/ELzeed8SmRY4uoKHYFh8gb5QCsN5qRM33nnwJaM1lXuDn+VA/N4tDHgn3ce/s7J3YXvU/RPJig1+XP62b6XmO5DJPi05sVBL5v7HYFh+VMJX0RPDXaHb9Zr96XwIEyFvi9yQNLQgzioQHrETqAZ5KFe2r2hUbvNMsORcpHgC2HdTOr56D+JafXnRcJ0m5xMyebTwKVpXXBGvwf6fFVQUjua+3rf2W4Bb+CPlLHtvYTxr+DAFCLXgli2jDU9Ve3lQkQAzoZmYxz9FQ26K0cwXxGjui/dEyUq/yE9uK3rbkzW5dhUwvEyZYaWM3wXbAEPu81ybBzmgu/U2vemC5KgECHH26L8Ur9FHJ1ywIV/GNdNkR3MFTg/gG83kjdZDzuywjuScveSOZ5zIJYYIFaVOzQ25IlBvVd+5ezlW9AgkYc3zDmxHU5rCVwPf+jFG7+PU7IsjLiemAOM3Js06tcTCK168zWpHmjju6MR+EDiRADLRm179CNpS9Wpa6kSj848j9rUd69qnEpkSAGIrl0quZhIW8MKr/+CgNh1OI+iRG3ez5rapbZQLEoJAACJ9lEnqlPKKEqFdic2IMEVgoAsSuns3simDfDUzCa1IeEUL0qnaWrpfYwsYTmgBx0JLd+G945/RNvEVulfL5Fdpiv1ec0Xqs51AtcdREgDjSC1tO8QPGLLTt+bxN/kt0wylEcBBt+lI0m5ntPeKGiaNmAsQJP51RNNfzHB9kpvBRcwkTMbTnBTEaJASHefot1s3C1Ggus05iCGpSrX5IBJQMy0GGR8NK3Tz9cQDq4qlR299aSwb9UiLZ05dGzfcn8RPqKvHpBwurqwsBJacIW87wQvQ4B3kZkX0b99RjXPc3lvAX8SAH2sffK4htRc2mCXo2/YT4CG+scou6ElByI0HKYYp7ahkH/cnmM5HxYNt3ElEnv4VexukPmJw1PFq2OEK0RnQf1HUKtvls08V6NnNdzEx/W2whdJ8t2a9n2hACvAGOPdZ9Qs/1vBgzM2t40XqM0+8yOZ18g3c7YmY6RfdB3RrBShuvnUaUh4WARgResjnU9L8AAAD//yq+rGgAAAAGSURBVAMAHrQQvTvhwG4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295554635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ProviderGrok</a:t>
            </a:r>
            <a:endParaRPr lang="en-US" sz="700"/>
          </a:p>
        </p:txBody>
      </p:sp>
      <p:pic>
        <p:nvPicPr>
          <p:cNvPr id="2145581919" name="Image 6" descr="data:image/png;base64,iVBORw0KGgoAAAANSUhEUgAAAEAAAABACAYAAACqaXHeAAAODUlEQVR4Aexaa5AU1RU+p2eXRwRlZzaiwvTg22iipVbiIymDEfEB4s4oeZhUwDJaRstgovhIYeWHMQ/AFBI1sbBK/KEmIjML8lABpUz5jMa3xlBIphdQcXoWRURgp0++M+zMds/cnp0ZdjFVSdc9fc8959xz7v1u9+2+t9ui//Hj/wDsiwvg47FTo268Y2LOTk7LJ5Iz3XhyjmsnF7qJ5IoiKW8nZ6tObVzYbrUnte2Ltg3aFfBRfMohOTt1TS6RfKrHKmwhy3qcmRcK8Wyy+HpinkbE5xVJeeaZqlMbtS3QkC2ouyYfT1316bipB9EgHQMOgGt3zMjZqRctq2UTM81n4vHEFKFGD+YWJv6OWHTXTim87yZSz+cSyasbddOf/YAAIDS+xbU7rnDtVBexNY+Zvt5f4Cb0pwCQO1076biJ1GVCUxsH1RDUMsjqFgkR5xOpS1w7+g6xdQ9GeiwN9sEcR4h7XbvwTj6e/L62AeWmU9MAyOiJ++Xt1BNowAPMdETTLWiyImIeKRY/VGwD2tKkG2oKgK2JCw51h414CSM+od7AIrSdhFaDFjLJbex5V7HIBUVSHjLVgVaLyGf1+tU2aFu6D+oYV3cdn2HDAOCxdVpBWl5momN8fsys0FvkydwIyVkxJ9sWc9Jngy6NZjOzol2df4o6mWVFUh4y1YFg44zSOnB6O4m8jbxm0rZ4Q/gf2raahgZlQwDk4qnpGKGnibn2M1roGSl4p6AzX411ZWaOymaeZHp5tyG+UaS2WieWTV8fczLHqS/EfcZoXBJqm4Se1jmpJKonrxsAzLw/YYvuQ+dbQh1jxJl4UsxJf6t9Y+eLoXYNKtSX+mSiyYQYodXx6NQ5yY0nLw21qVDUBYA7JnUqAv+5om6wKDQv6qSPj2YXrwgqBq4UzaaXawzcFnfU9GrxPW7iwtNr2vQq+wWg++BUgiKygjjkZUakByPzQ4zQz5F7NMiHxog5mWvFo0sBRE9IuFYSa1k9E2NNAD5qnzKy0EqrSO8vUyQRl5jOwMg8aFIPpqy9K71QYwOEbmMctLkwlB/Xx7VR3yusCYD1pchiZjqy17Yik60RkVNi2cxzFYp9VtTYLZ51CpFsNQVl4qPyQ0cs9usq+VAAdBFCzGdXVugt76YePm9UV+f63vIXlh2wcfE6Im8SGmB+yjCdoxM49MZkBEDo5FbPoluMNSDES8y02Kb082D/K1Isu+RZvFzVmvlv0T6ZGmsEIG8nrmYi8xJUZA5eYh4yOese1zEqZ6d+D1paC3VT3Voy9aU+c3byt270vP1NttFs5gE8qeaZdJDZ3fHE5cirUhUAQucNJZJZVZYQCMm7USdzI9iqtG108kBP+BXMGTeALoDBAtdOPaIrRfBNJa2LzqdReYH6ZOabaOTwV3WDBbKqFHXS1wGE96oUEHgss0xXQRUA3fbwGbj3Y6hTlVh4Fq4MqVJAsHMozyXi4Ps400VYKS7WjlCDh9bRuqiWBPnToT2Rnjl+QYlnIvTTMw4ewDtYr+ySbSmvAkCYriwpA7nIGzEn/UhA5iswm58WkE/RjmiH8odMtl1smOiV4drJt3KJ5CdKyqssZyd/5h5yYVxHSutoXV+IPlbMsdRgz+0prylfRSxXVMoCAHw8doouaw+tNNKyEP9C81DyvFVhOowMQGhbJy2t6wkbJoQrg5iPZeKRSsoTZMx8B7VG1udt+19EMiXMH+SrQaGJC3KzWclfyY2dPMavCwCwO2Kd61f6+A3tTrpm0GhX162YI9b66gRYZh5HeFcPCM2FVtiNY2KjVmNEnZbbjMpeYXRj50rMBRt7i4GMrRZ9ZJZlAQBwj5sBEFpSrhHC6AouVmg5H4GfLZsIOCVzX6CskbSOoLJSr5l2XmMwLSr0ikIzYTG3mYODXAZA7zsKefFBM5aHRvIpeOOiHVEvMkEbildUaFBTOwKuqcRaGQQ36jOW/fxcjVGPL6sgxjYDz4lwV+53memO20fD8RBQIOnuDCa/JwPCGgVtoDaUiDcAUNrrA/1nkvdi2nlaubNef20bW9cAtCp7YLrftjFJneuKrsoA4PkxuiipOKHCa2iDVyGuWfx09LADgLL5RUprYhiKV4h4q7El9tQeHjVUZyCP+MBtY4aNMKhCRbhNdpHwGyaDgsXltpUBsNgyAgAH74MaSjuH0VQAN9xYSTsPZfHqYGuCMJ+5hwfMxgqk6hE9Eb6YGj+MbfcPdhkA8aSMij8Oe7zZX66HR1cmG+10kBlaoxJCBUdtwFYmjygwe1fqTWVEMrYdE2R5sPsAYC4L/c48JqMTv00lj34cXynTMu5JzcKpCI4ZAahOCK8YqjFeARYZbgFMNEYASMjoJDRkUcHGTVNLaC31c6D7T5lMMBm3m+S1ZbLZpMcAlftq9RkwYveV9o5DCLODVrO4TwqQfG3qkxM10T4h85YZ923vlYPh8vyQDIfFUkbLoDaKmGmLSSFM3zTJ/TLYfNtf7uPlgz6+Pk6471L31xDhsq8yAMDXCIAwNQyACJkXI4Rpyd+SSh4Vwy5DJn610ry/Mm5r48SOdYYBAIvNAJB5cqwVHIFXGPUMKTpZfO6DDSSVAyBmNQpo9hSYHtvDNHQ2AsDS19fyFeCJZwSAhQ5sKCSMeVvrX9HJsN1aWCBphwveGmyvrYUtBEghfYc+R9t2PAyLhlLY1WtJ3+1UBsDyoRKMIicGy/2X2vajXbD6BGROOspKEesssazxpLyS2Rr9563RPFW91oaYF8W4lSwwJ4GqUsQrVN8CbV3Ou3jUVH+VZY51j+0YX+UlRCBjpw7PWwVdOifwCA2xakCMKwXYHOEmhj22Z7uuvrp5O3kWY7+h2lo+Gbl56bqSXFEq8rqcRYWVxULFybO4o0JkLJY7z3T6nlGFGTqAc3OpVJeJmHh8IyAIc1ibVzARXiypeJQB0BIehY9qXkm4nL5bKassC7bS3UhhOVp6elCHcKWOBBW1SwhKGPoi9VoyQMjbw5fV+XtMqrdaIIOPQB8DAAwp0DLccBo6WIkZG4oX6k5vQO4vdCfsXzHRmX5ZkYeQCCehDfBtfjGhwLGbxNuAwQgIywWmCXm7EPrNQu3cRMdFiFj9BBAqFLb3hAOw/6aMS8R9OzrUd3hszQEy8Nsn83PYEp/oL/t5dGZJ1MkfxT27D0fnriWhxSTyNuTblJRXGeagGXh3OyzqdB2NQMv9Pir4sC9WcEOWEP+mwr5YxCLob1/OLd1WLPSeAleAynDV3a15JTHx0W48Na1SXiozy5slPphLOuZ0X8y0tie6eZkTczrviDnpi2NO5rj2bGZ/JeVjkLU7mfn44rRR56Oo090BQMzbWkTGdb7GxeR3Gdp6lPKVhEd6Vd+qAIhm0w8K0T8rK2sZ4GDjc7zxB4mhOwo3YyS71K5MIg9Hs93f086XZXUyWkeBIxL9MOKv5bT27Dbu/Qs+6gjTr/3GZb64rZ9ZVC73MlUAqDziyU2aVxHT2LwdvatKDsGILUs/jNCuEzDfzQbpfXZ5zMk01Xm4K6YiCNnMRRi5KwHucvidjReir+2/+dFc0aDi5NrD7sXoG1/cmC1jn4wAtHVlliCg+RcXpivy8Y6fVsQuFkc5y7vbnfSNoCmxbPreonAATvjkdQ/AnAy/N8byK40vWPpRhZl/ZAoH4F6Khvy5YgRAnWBy+qXmJhK2/pi3U/2u7Ex1B0OmL2oY+T+obxOhk9ea5CqDTrNqanc61+AqWFCtgYQpgnli6dZ4x+H0BR/aBi/CGWIy/jrLHt2JKyj0D7NQAAgHZuKrkD0Pqk5M0QLzC24ieVq1ct9INDba8HciHkWmQ+TFtq70DJOqJKsJgE5CQ3ZGpuBxtLlUIZAzx/DgbfjfvICPJgu5fv5ZRJvfb+3pmcTU99prClUTAK0w8oNFH0XY0l3ekF9QuAW3wwNuIjUXeb/+1OfekMbA/DOfLbqPmI2PZMxfOyMFOT/saeGPX1eD27KLXxGPqj4t+x2Bvy6fSL3SHU/V+qoLs+ZTLpFMofOv41l/TS0v+Njy47ZNnXXtINUFgAbT39IAwqWYGGu9zx/vWbQE3/tfyNmpun+kVv+1yB2bPBePuZeYeDExHRdqK9KjbcTb5sOhNhWKugHQegoCGnAGQDDv9qiREvM3mGkVQFjn2sl5OYAhWC2qqh7Cam+IG7/oHIz2fNdOracIr2Tmk2vWFenWthXbWNMwqGwIAK0ay2aei3DPyQDhbS3XImY6gphnIF/l2vZWdAZ56j43nro1j5cp3DKTunHL5MGrzLWTC3N2crVrF7ZiSfNY8VJnOqxWjKJO5E1rl5ykbSuWGzg1DID6HpV9dIP3WUH/H16t5XqImb9ETBNA08miWWJZd2NCW+bhlhHwKiPmabA7i5nM3xXNgVZEd24/te2Dzn+b1bWlTQGgLnVZiReMidjUvASPnPUq25ckQuvYkx9g8TaZP3xie7OxmwZAAzKR6E9JWLUdw0JXAojNKh9UEtqI2++KmJM/NtqV+Yu2YW/i7RUApcBMWOs7aSxYPsf9KjNJKF/SDVguoivA66POjiOwMFqgMQfC94AAUGoI08qdmIjmopGHiHgTMFL6P9/rJX1DueAiJ3kVZyyvvQlRp2VMLJu+XWM05Kcf4wEFoBRLG6mLKYzUDWj0CXidPpA87xz0aTqT3ID8dwDnftxB2IWWlcqrrFc3XW2H7GoZHctmTtQlsPpiWqTfGkohBiwfFAAqW6ev07Guzifancz90WxmDvKbAc50dPD8IjmZ6Srr1d2vtlqn0s9glPcJAIPR8JLPvc3/AwAA//+xVTTnAAAABklEQVQDAEquZswwWOHn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48126584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ProviderKimi</a:t>
            </a:r>
            <a:endParaRPr lang="en-US" sz="700"/>
          </a:p>
        </p:txBody>
      </p:sp>
      <p:pic>
        <p:nvPicPr>
          <p:cNvPr id="1032948431" name="Image 7" descr="data:image/png;base64,iVBORw0KGgoAAAANSUhEUgAAAEAAAABACAYAAACqaXHeAAAM/ElEQVR4Aexaa5AU1RU+p2d3IQrKzqyiwPT41sSUKbUSMElZVlB8gLgzhsSYVIAYicFSjIqPBH9hrChqAB/R0kT84ZMwsyhCVDApEwWNxld8UBTR6QVEnZ5FEM3CTJ98Z9iZnem589xdSFXS1afvPY97zr3fvX379u226H/8+D8Ae2MAfDpuWtANd05K2dHp6Uh0rhuOLnDt6BI3El2ZI83b0VtUpzYubLfZk9v3Rt2GbAR8Ep46JmXHLktFon/OWNmPybKeZuYlQnwLWXw1MU8n4rNzpHnmuapTG7XNUtvHKLsmHY7N/uywaYfQEB2DDoBrd85J2bGXLatlMzMtZuLTiClAjR7MLUz8HbHorl7JfuhGYutSkeiljbqpZT8oAAid1uLanbNcO9ZNbC1kpq/XCtyEfjwAudO1o44biV0kNK1xUA1BLYOsbpEQcToSu9C1g+8SW/eip8fRUB/MYYS437Wz76bD0Qu0DuCbPpsGQEZP2j9tx55BBR5ipqOarkGTBRHzaLH4kVwdUJcm3VBTAGyLnHu4O3zEK+jx0+sNLEI7SWg1aAmT/Jo9bzaLnJsjzUOmOtBqEfm8Xr9aB61LzyGdh9VdpsiwYQDw2DolKy2vMtFxRX7MWaG3yZNbAyQTQ06yPeTEzwDNDCYT84LdXb8LOokVOdI8ZKoDwcYZpWXg9DYSeQdp1VPr4rXxP7RuVQ0NyoYASIVjM9BDzxNz9We00AuS9cajMV8NdSfmjkomnmN6dbchvlGktlomlIxfHXISx6svxH3BaJwXap2Entc5KS+qJ60bAMy8P2WLHkDjWyo6Ro8z8eSQE/92x6aulyvaNahQX+qTiaYQYlQsjkenzkluODqzoo1PURcA7tjYBAS+x1e2lBVaGHTiJwSTy1aWKgaPCybjT2kM3BaLqnq1+F43ct43q9r0KWsC0HNoLEIBWUlcYTEjkkHP/BA99AukHg3xoTFCTuIK8WgmgMhUCNdKYq2oZ2KsCsAnHVNHZlvpWdL7yxRJxCWmU9EzD5vUQynr6I4v0dgAoccYB3XODuOn9XFt1PcJqwJg7RdYxkxH99n6EtkWEBkfSibW+hR7jdXYLZ41nki2mYIy8THpYSOWFev8+YoA6EsIMZ/hL9DH76YMnz2qu2tjH7/PkgM3LdtA5E1GBcxPGaYzdQKH3ngaARA6udWz6AZjCQixiJke2hxfh+x/xRlKLn8Ri6tqM/8N2iZTZY0ApO3IpUxkfgUVWYBFzCMmZ/XKci9P4ehP8PL0aI6QV1m95U12wWTiITypFpp0kNk94cjFSMvOMgCEzh5GJPPKLCEQkvVBJ3EtsgM6Xbv9RrL498T0/Rwhn5MNyCtR0IlfBRD+ZXLjscwzjYIyAHrsL80h5pDJCQvPw8gQk64RGTNf4Lc3yfw2tXjUDe30jJ0H/4fqyPb7KANAmC7xG+V4kbdCTvyPuXyTl/SYKbaLDRO8H4Tx+MKJMSXAU8mTcMqOXu6OOU9fd5uMgFHQ3YXbU94wOmCZ5ZeXAPDpuKn6Wnu430h5Ib5S02Yo3T7twFQkdpe0tG4kbJhg+FsYZTg5R7iQyph5EbUGNrp2dJGuQZqJpWU4K9drWk785dS4KWOL5VYxsztgnVXMF+Xf73Diq4v4urOfYT9PRmZfYKLZaGjl94h+j62wu9zar2Wtlu0X158Lbupahblgk6kEWy36yCyoSgDAPW4GQGh5oUQDmR2HTDsI+3nriOn4BortMUWZXsms3TE6evAeQWNXYTHXmUs7uQBAboassPARoqcaC4/nCNYSu9oyK1AuAmry5MN2Deflzez/WVkx1hnTzSS0p9DuQqYnbB+LWraBSk7dncHk91yJsA4mHYlcR8zfqMO0lsmEHjszt5aRX9++qXUNpthev5yZ9t8xNqpzXU5VAADPj9E5ie+CAm/g/vV84qqsDlsgXWEiQlEo8QjQzB4q8GANp0f8q+1jo8ZHs8E8J2JauouE38oxvkvW4sIirwCAxZYRAJT9ENTQ2TucpgG4L5kKYUTdjJFBOSJAqwRjUiK6jQwHVCMyAf6uQVVLZKx7cWcXABBPCqgUe2WPtxTz1fJ41M1LRaLvsdCdRjvcfMxceSUpois5Y1GP5B71rTGMBgYh4DXWHRNkobP7AWAuCIt9eUxGJ8U2msezexoCzmfiY9FOFZUR7skyWYmAGay5tGoYvplovsaCYT2ncQRYZLgF8DZlBICEjE7Ko/PEvIyJ89mSNNe+Ekk5Y26+364/ll9TysuWUn4Phymn0FZrj0ivGLiaDApVaEYFcXFIZjN4xTZ154XMW2bcv71XAADD8yMyHBZLAS2Dukgka4qY5rPontqF64sl3D/Ui32K8NY8XwAA/W8EQJjqAiDkJJaig7HxIOuR5v370hq9K+gGX4kCC6fQqu8bNFZBXiWD29o4sWOZZgDAYjMAZJ4cTXE7kvEbO5KJ4xD4Zyb9nqlBbt+zBvBZoPFEjC/LTMbD4ovVdwdiGPVmoREAlv62FkaAJ54RABZqeC3OO1ofQyPNu7X5t0ptcDFpA5iuINMhkqIdXzxuUlWTVRq9lkj5CLCKUCl1KieW8rW5YM/ST9GPN1e01InORJUKCN0USq/aXkltkuOO0c49yaQLeNlyANq7nfVYpZV/lcXuUM+4ztNMjqrJ2h3ndujXgQZ2ivwt2N2yuFEnaTs6kYlHlpeT7SO3PLEhL1eUcnmmV3ejwKoc47t4Fnf6RDVZ9TeMA1GsIzbXNK5s4LRmMlGmpdnKJmaNcMU6r2QiL1+qAIAKMMs+qamfMJy+55fVw4/4YOlWytIE+F1fj32JjdDbAHD8AVueTJXI62diJlMmLmljCQBtWVqByQvtLS3KzNhQPO/cUml9HL4fbLK2t4zHZHoHfJsXJqWu8IFDfut9njklB2Cpri7OjXSez0TlTwChbHZnpjIAB2xOuET8IhkOj60FQAZ+DcoaIp0UsWV9OWd2H0niXUF9s78gVSri52DtdgQ+eV15UOqJHTXcGtWooyXEN5mUeAn6q99vyQjQQsx0t6Z+YryIuOHYdL+8ET64ZYUTcroWEXMShBNemQkZpWSHk1isI4YGcGDyu4iJjzG5wCgsa1sZAMFk/GEhes/ogGn+QL/gqF/0+qOaFpNJVqyvJy/4qCNMNxptc9v6iaV+XRkAahDw5DpNy4hpXNoO3lUmb1AQcnrm4dvARXhCYMFEj2k+J2vQj9/ctYffj943LtyYLWObjAC0dyeW4740/+LCNCsd7vy5P3gjPNNfMqHuxB9CTvyCHCGvskZ8+G31owoz/8gvVx5TzSvBCn+uGAHIFSL5paYmErbuSNuxb5l0+0KmCzX0vC68yBQfjTQvsWEMHa6Gs8PpWoNRcJ9BRcQUwDzxxLZw55G0jw+tgxfghNbJVBX26E48gSr+YVYRAHUWdHpmIzUvZ5mCWeaX3Ej0FNjsk1Njow5/J+JRZDpEXm7vjs8xqfKyqgDofdnWG5iKGdq8L8gcwkTW8L95+eADSVM1/llEnT/EMnoyFy17TfGqAqAFRm5d+kmArSnIY4WGq/9kbsHt8JAbid2KtKY/f/FGeY2B+WcxW1Txn0UsvXsDWTmnnmV0XRVuTy57TTwq+7Tsq/xV6UjstZ5wbKpPPmhsKhKNofFv4ll/WTWnLPLj9s1dr1ezyevqAkCN9bc0gDATE2O19fwJnkXLsW39UsqO1f0jtfqvRu646Fl4zL3CxMsw2VX+0CqS0Tpitfl4NX/FuroB0EIKAipwKkCosNujViB8E2SmZwHCBteOLkwBDMHHUmjqOvExtM0Nn38menuxa8c2UoBXMfPJVQuL9GjdcnWsaliqbAgALRpKJtYGOHMyQHhH+WrETEcR8xykz7q2vQ2NQRp7wA3H5qexmMItM7kHt0waeZW5dnRJyo6udu3sNrLkT7mhznREtRg5ncg/rV1yktYtxzdwaRgA9T0q+eT73udZ/X94tfL1EDPvR0yng2aQRfPEsu7GhLbCwy0jyKuMmKfDbiIzGb8rVoizMti7c0L71q4PKuiripsCQD3qayUWGJPY8y7EI2ejyvYmidAG9uQHeHmbwh89s7PZ2E0DoAGZSPSfQbzIHMdClwCILSofUhLahNtvVshJfyXYnXhU6zCQeAMCIB+Y8XKD0XBvyPk37leZS0LpvG7QUt0aJ7o66HxxVMhJ3KcxB8P3oACQrwjTql5MRLeikmNEvNPRUwugexPU+CkY5CSv43qLwFfQaRkbSsZv0xiNO6tcYlAByIfRSurLFHrqGlT6a1hOH0yed6aIzGCSa5D+BuA8iDsIu9CySvMq69PNUNu2XS2jQ8nEiR1O/Fr1hZ3hXXn/g5kOCQD+CupyOtTd9UyHk3gwmEwsQHo9wJmBBp6TIycxQ2V9ugfVVsv4/QwFv1cAGIqK530ONP0PAAAA//8JawNfAAAABklEQVQDAM1EAMzXBPYy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210170612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ProviderQwen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93653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Status</a:t>
            </a:r>
            <a:endParaRPr lang="en-US" sz="2400"/>
          </a:p>
        </p:txBody>
      </p:sp>
      <p:sp>
        <p:nvSpPr>
          <p:cNvPr id="2029070526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20 icons</a:t>
            </a:r>
            <a:endParaRPr lang="en-US" sz="1200"/>
          </a:p>
        </p:txBody>
      </p:sp>
      <p:pic>
        <p:nvPicPr>
          <p:cNvPr id="932783056" name="Image 0" descr="data:image/png;base64,iVBORw0KGgoAAAANSUhEUgAAAEAAAABACAYAAACqaXHeAAAEXElEQVR4AexWTWwbVRCeWVshFZQma6sBFNs5wKUSAgFF9NZTxY9I7K2C+CmoQiDRSiXhXk7AmSBawoEDqIr4MfG6gRNcuCFKI+CEEBzIOq2U1naSNm2Tanen86JYjt++rb3Nqbtvtc9vZ+Z74zfffG9tAxJ+aQISLgDQCtAKSDgD+ggkXAD6JaiPgD4CCWdAH4GEC0D/CiTuCMiK1wTIjCTN1gpIWsflerUCZEaSZmsFJK3jcr1aATIjSbO7KmAlN/pUvWCdrOets4289XE9VywSjKd2QtTa3tGhZq54rJ4vnRGjmSu9c3WotHcnOQkOpuuFktXIl6Y4Z1XseaVgPdEtpxEGoOHxXZzktIepcwjwASKMAsIkGobdyHu/rg4ffgTu4GoWrFc3+lN/k2F8hohHxCADp2/2wz+igDtICavDow83C4PnEXAWECc45xjynj2i84IQGjnYH5Y3lICm4ZY5yXFOyFPnckTY7xr+b9cK1oOdkdtby3nrdQKY4ZyDQSQOIBfQLJReC8bCPWsj4w+4RuocAD4G8oXIKXGi4ZvfyaGWrSSAWXubN/lCC6ScEQfXAb5QxhTOxkNjOQ/ptCLU4fIBpkVRHc7bGBu++xXvVUFoexHT8GI9Zx1te9pPSgI4PM6jl/t5Gjp0by9ASONz3I7d3bACs+55z3bDifjySHGAiz8knrsNNOglFUZJACE+KoNZupdln7Cb/buC0hMBaRAaj0suIKLrYsh+7lhPOcFVyJ6TEdAST5t364MIAt8PfBk8ersJVmAHl0Hgysu52+tiyP6ebUTuiwJNeEXhVbqUBHDav2Q0d0X51je9vj9krMomhEBOQDA3h7SAO/in5FKaAzfX5lUB1V4RUblPNQFAp1SJAz6CL3GxfAN6uPBK6nsuLCBNeanAZG6kZ2W/ysaln67xEZpRxQI+oqmAjx1KAkzH/pEPaJnj4TdRA6+mJsMBnRFzubyKBCc6vUGLj8pbeLm8FoyoPX0eTPBeG+poy0tfZxz755a1fVYSIACm6x5FH05xchL29sGsz6d97xlR1HZ/t2feRBl8eBkImgGsINSnVzbJDwTDHfdfsBtp3zjAL7nfAyjeKJP+qYnLbwZiW45QAvDiD9fNWuVECmg/M/A+f8Ecb3yKfL/EhTy9Z3Huv60ckaZMrfLtPevuPvT947y/Gc57Bn061rcB+8ya/U2kZFvgPYuz/2ac1AE+Poe5YZ9w3rP8fNJA40nTqbyL///Cf1m2wNIUSkALN+BU57MLlQ+zTmUs41Tey9aqVQTg/ystRPT5vktzS2atOp117CNZp/IGF/757iX7UvRM7RUIZS+7YFcyjj2ZdewiP380uDCrfPG1VwF0JWA7OI7PmoA4djVKTVoBUdiKI1YrII5djVKTVkAUtu4GbNQ9agVEZSxueK2AuHU0aj1aAVEZixteKyBuHY1aj1ZAVMbihtcKiFtHo9ajFRCVsbjhtQLu9o7udP+3AAAA//955yQZAAAABklEQVQDAN09U5AvduE6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90803155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LoadingDots</a:t>
            </a:r>
            <a:endParaRPr lang="en-US" sz="700"/>
          </a:p>
        </p:txBody>
      </p:sp>
      <p:pic>
        <p:nvPicPr>
          <p:cNvPr id="1295271092" name="Image 1" descr="data:image/png;base64,iVBORw0KGgoAAAANSUhEUgAAAEAAAABACAYAAACqaXHeAAAIbklEQVR4AexaD4wcVRn/vpk7Wkqvvd3Zim1vZ6CJQdoiQqtGolD/xERK726nOZEmkCiJElKEoCipmmLEVGr8U5FgIiZgUEiPm7lr0RoNlqoJ1KZAsH+IRunM/ZHanbnj+uf6Z3c+vne3u7fsvtnbu9vd7pZO5pv33u+9+d73/eb9m3mjwHv8uEjAe7wBwMUWcLEF1ICBY/H2JZ6e6PKMxI+TRuJFDg9xeNQzTErqiZMsQ0nDPMzplz0j8Ts/nrjLb+u4pgamVa8L+HriE+z0Vk83DyhK0yAgbgfA+xHwJg6v5vB9wAcizmNZjAAf5OTHAPA2UvBxUtXXk0ZilO9/biTevhqqdFR0DKC2rkv9uHm3Z5gOIf6NnX4AEFbM1HYEbOH716cU9S8nDXPxTPWUuq9iBPATf9BXU0OkwGNcoc5SsVMQcYagvWIK8xTNmgB/yS16Ujf/wU98CwC2QrUOCkaroXpWBCT1xB1Bc/MBRPhINYzL6SQYjJw9tSOXrmBkRgT4ka6Fnm4+i4hPoeinZRhERPuB4Eki2AREX1ApWB1Nq/Pg+NhCFc4towA+KnAA+imre5klc9IRBPoiHv3TyQxQ0WDaBByLtbfQgtQeHpxuLcOSt9mpbUDpFTHXXq251pdirrVFc+3uVrd3Pw50j2n+rtFWZ+ebsX5rn8A1x75fc6yPR0+pLUoAN2mOfWXUtf9eRl0zKjJtAnCeagPgtVD62ItBsEFzrFZ26j7N7TtUunhxLh7rPhHpt/5anFNZZFoEeHpiOyJ+poQJZ5HgW1HxBPt7nylRrm6yyibAiyd+BIhdYZYTwb8xoFVR19qK3JHDyp1vvLD+sgjw4x2fBAW/UXhzNk08wGlnTlwX7bcPZLFGCackgAAUQuWX4Q7RYTxx+tPVGqXD661MzpQEDMc7v8pNf7msOtHsm8+lbhQjuSy/EbCSBNCirvm8wvtBiCNvzlXUGxcM7UyG5DcEXJIAf25qMz/9iMwTXsh0zT/S/ZYsr5GwUAIm+j7cLXeGdomFjDyvsdBQAjy981M858+TuYMBfFOGNyIWSgA7f3OIQ3sbcboL8QVCCeAusFZ2ExL1yvBGxaQEiK8vCHiVzKkgpVz4BJwGkD59XvH9JzbU84aMmEbFFJnh/P59pQwHwB64wA4pAQFByDc9OniB+R8yCCK0yRxVA3JleL1hJ67oen/SMH/L8v+kkXgrqZu/EZjMTmkL4E9XcVlhVJSGIOBMkP4ZAmxgWYSAlyPC7QKT+SQlAAGMosI8Ai50VacIr0OA8gbxSfPos5PxyZiUAM5WWYpOhO50EVhngHiB4yc+v9AsApxTiIm0lAB+AzwqMt8liBjWj95V7jwnRucEYTtI/5OZJiWAp8FiAvjus6lgfD+Po3V7BkhSArhbl08AEEgJICW4vG49zxgWAEgJ4OzyCeD+IiUAEeq+BQDSKnZWdpZPAL/wSAkIAG+Qaa4rDOEWmT3T6wIK5W1NTapjYm4jWNM0idRXbHixydM3Xi2zij/Z75XhigyMOiN9BHS8KA8x4rVF1xXhdQIEzUGn1BSi4ciAvUeWJyUA4cUUD4R9shtAhTukeF2AirT587T+bJh5UgJEYQVRehNvfa0bXtr5YVGmnmTEMK8HIOm2nZqC7jBbQwmIONYu3tkdLroRQQ1U5WmCLhXq6EgTPcVfsHmsKzBKNP9Ba3cBmkuGEsCaApZHciXzIwgrfD393XzofMb5be8edn6lzAb2YasMz2KhBIgCUddmAuiwiBcJwubhts41RXiNAc/oEFMz2ympmOC/7MMPJTk5qCQBmVJ3ZsKiIFCxb3RJ+1VFGTUCPL1jOYHyR16gXSqrEoHuleH52JQEaI79Es8IT+bfNBnHBeeaml4QP0JOYrWJeUvNNkJlN4b8osNv7y/w039+KmumJEAoaE6de4AHRPkeIMJSBdU/i/+GRNlayIhuLuPpeA87X7Q0z9Z/SRpCdrWyJSbCsggQG6AKKp8jgrGJ2wquiMuDlvS+WkyPvt6xLoX0GiAsK7BiIsmPHii4dcGg/a8JoPS1LAKEiojT86oSBOu5OwQiXSjcDz8QqLjP083N1Vgu87R7iR83HyVUd/CTbymsP5dG/Irm9m7PpaeIlE2A0BMd6N3Fi427RFwqiE38ZB7y9OghL574ciWIIPj8nPGfp430G6TARmm9GZBb6CbNsZ7IJMsKpkWA0Ki59q+4oi0iHiaiNYCCv/b16JGk0bmRrlgzN6xsGD7CKzv+qvsdz5jrkoKPc7mQvQrO4ZNb/iPiFzyOTuucNgFCO1e0CQL6uoiXFB4gEZRHvSDiJY3Ebt9IPOwb628e0dfm/jkQ5IjpzDfMtUk98TXPMJ/w9MQx/vi4HwG+j4ChAx1kDnb+3phrP5hJTiuYEQGiBq3f/gmm8VruEkdEupSg+CUecA0BfpvfMn+fxjk+O0pCfIqOAaoHCeB5RNzGeu4ExBiH5ZyukgquY+d/Xk5hWZkZEyCURQd6Xo+ePrmSja/5hil3wx1wfOyayGDva8KWmcqsCBCVir/DYo6VUNIklsV/EFg1hQBeRUq3x1yroxI/Z82agKyz4oMDj8BrgdIruE8+DUSpbF5FQqJ/UhpMJvv6qNu3syI6WUnFCGBd46fm9h2KufbtAaUNJmEbN9UZ/+VNRK8Awff4vXsVzz4fig1Y9nglFbxUnICsbYv6dwyx0ffFXGs+EK4EXslw8+VXaHpGOMZyKluWiernwfQlFgsD+AUPlBt53lwSc2123Hqo1bFeyZWtcKRqBOTbqbk9BzXXeo6b78OaY28QjrFcpjkWjotr65pj38CyPtpv3RNz7McucyzpZ+x8vZWI14SAShhaLR0XCagWs42it+FbwGyJfgcAAP//yLvTWwAAAAZJREFUAwDPY+Ofxz7OvQ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4166687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LoadingSpinner</a:t>
            </a:r>
            <a:endParaRPr lang="en-US" sz="700"/>
          </a:p>
        </p:txBody>
      </p:sp>
      <p:pic>
        <p:nvPicPr>
          <p:cNvPr id="1557727182" name="Image 2" descr="data:image/png;base64,iVBORw0KGgoAAAANSUhEUgAAAEAAAABACAYAAACqaXHeAAAFyUlEQVR4AexaTWwbVRCe2XX4KX9xbA5pHVtqQfxLCE5UiDQIiRNJ7ArBrSCEWlQpQgKEkOAE4gBFVQoH2hscUFGFnYYbEklb4FiK1EoFQVDt/ICEN1ZAUKR4d5ix42TXefvjeOM6ZFc7fvPmzftm9tvx5uV5NdjmR0TANi8AiCogqoBtzkD0FWinACq7Rh+spEb32cXoH36xksqOL6ZGPgoku4bfZZyXfSWVHTN2jjxTaYq3OJC9v51raKkCKPX0jUYmd8RI52a4JSumXbB0bdrScNrUuGUdroudsHQcI10/HEhisTcY56iv6DgOPfpJS+JwPIkpsUnDi5JLOZ39xRjIvi85tkJIYAKE+UXdvMzgrwDCbm7XTkTgc62/mRoyuAQTYbVxIuIe0PBVyXExnX20YfdrAxFgZLKPMONTDJZh6fYzQwDnjMzI3iCJ+hJAO5/aAYAngSkG+8FR7N1rqRM0JVPLVf+snrt3Zr4ELPb0HGOINIvzlFJ0Wq5ZDwFVsTNGLPaBasBu8yWAnV9gcZ7UxLh9lHjQoioRmW4C7KIS9l9yE/ZfIgsseyiHLpgOAwAXwiHwOTwJWErtv9NnvnOY6FiiVNASs4WeZKkQcxPODFTC/r1uwri9ydm8jgQfQgtHpT/n+dzyJKDa/LRfDYzmqmpTdCbA1t0cleiECphrUl0dGuy2+zfrngQAmrc1T6j1EXRQHL2zEzMKc6imvtnCJRUgl7vyWiydkir/hk05qTG4HdpQCZAFiJHOfVzO5KbKmewZN+EHGqjEzb9uz00JtsQI88aESgAhfgMIB/mP0hACDroJIIJK0GMOAgwBY9diQHhHqASEl1bnkCICOsd1d0YKtQJ4Fff1Zl9m2DFCJYBXcU9cj3q/ZsGgZlpDnlKtPq5Vq89R1Tzg6dfAYUzBlhhhkhwqAZLYzVdO/R6fzZ+Lz02c8ZT5yen4/OQnyfnTn3r6NXAYU7AlRpgSOgFhJtcJrIiATrDczTFCrQBeAr/Jy9YfjXTWMjI52qiU09m/y7yUrqSyg5tNXqgE8HL1bQS8CxCxncQRcQfystjSYfKP5PAt7WD5zQ2VAL9grY/jrbEbtIdbn7c2w0/rcgL80m9/vMsJoD+r/1rn279Md4RQCeBtqbd4i/on/l+fVfegfiO83P2Hcc5qJgzfXp78y8+/nfFQCUgW8+8ki4W7eQNTSxTzuFHh5e5NjLMvPlc4287FBZkbKgFBAnabT0RAt92RTucTVUCnGe+2eFEFdNsd6XQ+UQV0mvFuixdVQLfdkU7n87+rgFYJ9CQAiX5TAhJVVXYjPXKvyh6mzUjvv0+FRxYpX9rgnaUFlX/D5kmAeZV+aDg2tbGm/kpXO7iibFpDaL2kAkdUv7QRt/TvwePwJED+FyeCn9fNx3WWugFxrDyQM4306KKRzl4x0qPfyeZmOyIYRh2LMXMmAh6uBwvySZdx7tRVL09PAmQiM3tcWqegs2vroQYaoBbnjdEMt3uRNzfbEcFYwWJMxrbFcqiIjm6tQ6TIvTay+qGtai5KXzF/lHd4Lq4bpnUWtSGon3J20MkKP6JLidLEuBLWZvQlgHnl3Wl6nklwRuEBttmg3FTnNDcvpT3AVP6K8lRJhpvGSUQ64oFG16v1JUAm95YmznOIx1gvsjjPegZOm60X4Bps3k7Vdy47YPNrsgBFybW3mPd8+DUiBSJAnPtKhW/7TP0esOgIx/xVbCDfOxEhQaRmtH2wDZHTsZlaURHVcxm2/pKVDK/4ENEM29+THCXXoHECEyCA8kRNzBZeS5Tye2TDUwN8qPbbvkVDmgj/lg/L5rNYXT6kL1tPNmw1Hx7baCtYginYgqFb1mo8tOgByYU3Uu9IlvKvS46Sa1DRgjqq/OLFLy40/7afWDj9ed/8l8d7Fya+ah7baF+wBFOwmzHcXpxU5auytUWACnCr2SICttodCzvfqALCZnSr4W35CmiX8P8AAAD//6TVQc8AAAAGSURBVAMAzDuYrioxvlw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729099182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MessageAi</a:t>
            </a:r>
            <a:endParaRPr lang="en-US" sz="700"/>
          </a:p>
        </p:txBody>
      </p:sp>
      <p:pic>
        <p:nvPicPr>
          <p:cNvPr id="1869584797" name="Image 3" descr="data:image/png;base64,iVBORw0KGgoAAAANSUhEUgAAAEAAAABACAYAAACqaXHeAAALMElEQVR4AexafZBT1RU/5yXLIiCweYuobBJsFW3t2Gpn/BYdq6hjURK7nYoVBj+nWLVVmWk71o6dduygttbPGat2FS22DMmyftWq/aN+oNa2UCsC4kfeZhcqmyywKCyb905/NyHhJbkvm91NFpjy5p3ce88599xzf++88+67eQb9nx8HABiNAJCps8b3hKLn9IQi81LhyC2pUGQxqA3157MUirShvTgdjiyCzvxUcM6sLaELm0bDt7pFgBAZqeAl52FCT6Yax3/KTC8x8+NEfCcxLwLNR/2CLDHPR3uREC9m5jYyjBdtGvNpTzjySjoYXbh9euuhVKej5gBsbbnkqFQ4ehdoExnyZ0zoMtC4IfvP7Gfis8WgB/rF3gh7byowhmxnkA41A0CFeSoYuTPjk/cw5s1MNAVlLc+TFBi4VSyAcaVQq68WxmsCQDocnYswX08G3wKnGkD1O5mDMP5IKmS/nw5GviNEwJqGfYwIgG2HX3R0KhR9DU48hTA/fNheDKMjMx0lBi9Nh6J/UdE3DBPZLsMGIB26ePZAg38t8D8ta6maH5HXRGgJ6A526DoWmZ0lx1nIJL8koTbQyyLyOVV7MJ2TGjvhnd5D50yvtotbb1gA9AajFwkZMbchbR0zIUxaTbZhYGCKacXPaLZi80A/CXTGHgxY8Wez1Nn+UCARv9W0YgtA55qWNdlH8g3YvBv916CseOIeOMYZw//EI/WUiooa4ZAB6A1FL3cMWkHI0hp7e1hCD1PGCZuYtJrsxO5nevYIK9eY/jEwORH/q5mI3YL+xxLJqQDi1Yq9mLFu4DeQiBdU1CsRDgkAZdwhebzERnFTZI04dKJpxa41u1d0FguH1zIT8ZWmFZ/JxBcCiHcrWjH4MSyoLquo4xJWDUA6OOdSZPnHcOXZ1b9QxX39Ge7fH8LRY5s7Y38vCGpYCSSWPw/7xyEiflPJrBA/2RuMzqykk5dVBUA6GPmKY/Dv851KSyH57xhbTjCt2D2lMl1brex6QtEnesKRTVlCXfF0ujqemYjfhChbgGjI6OSK57C0V5MYBwVArcnxuHmOiRuV4TIS6vJT5pSJXfH1ZTIPRr9j38NMl8Pm1Cyhrnge6lp2c2esjZhmAoRerQJygt3ILw72iBwUAJsa/4QBQiDdaWE5NnNy4pmPdUJvXjbDl4h1vBKVkiYiYaXfMU7CLbGlRJRtAtwZ6cYJy7ON3T+lRUUAUqHIYqB8TmmnbFuk1+h3zpxsxT7Ktofyw9xcpq7jlSmVMyYll39gOHxxuWQ3h+m8VDh65e5WWeEJQG/4kuNJvbWVdQFDyAG6s5s2tX+C1l4/mzpjf8NC6rsVHLlN6OvaJbonAI7I/Z4GRRYFrNjrnvK9IMBC6ik8hbyScKg3GL5a55YWALXMJaZTdR0wyB/NzvivtbK9zMRFuRn+aW9JPBVu1UVBGQBCxA4bd5HmgGxzwPENaaWlMVM3FhNuTXFu1Q3AzIelQ+HrSmVlAODV9komnlGqqNqGI7dxctkOVd9XKdDZvpRIVmv9Y7mmlF8GABSuB5WdWOltaOqMP1wm2AcZbMuP9W7xl3pavjnNLSsCYHtu7w1LTbdKrm4w38hETq61b/8Gku0vIBckdV6y4b/QzS8CYKeT+bZb6KpbAazDXe19viosK7ROsnG+m18EADK/dkGB1/o/uDvtD3XDlud0fuJWnoVkXph3obK5+aKDWfhMXScSjmn5+zCzKdnwipD0l7rITOP7pkWOzPMLAPjH+k5ABGBpnxflSqC1CS8edXm9zY1Qn1+mZbtw4bR7B7bBhf8ZCgA4vIfpdglLzDfc7f2svlHnLxZFU/P8AgBY/hRQyQtVyQ53q3J/JDy1tL4jQZYDIKSPAIdJa6QegKTCkce2hGcfUUPb2ggwXHM18oOxi5nn5UoZNQCIeIEt/vV4DX+4dMFCwzqkW9dNhMojAAnQ1ikzs1/HHxFP6CPP/mo85qvJ1/Ah/vS4t29q5BBP3RoIChFAQtqVE/jqr6gaDFVkYklRS9NARDYK0/X9YzmBiFi8taU1oFGrzBL22skq7FbvAYA9AGCpOQB4bb0de3n3VvY+J2WisYSNmQHDtgDE7YPt8eV65X6R7PQACGkAsGXUIgCTEtOK39gwkDmGSJYCDMm57P3LTOMBxG3psRPeTR1+cXUXhUkLgDBrADCMAtPtBjw7TVpaD3LzalWf2N2xzkzE5/odewYS05JqgMDYR1CD72coK55Zn4VO1CmNyWQKcy3cAgFr+ftwoGyLmZnHpY2By3WGasWblOzYgP8L5/k480XknDaQU9G2iHbN4u6T8mWuUL67eaqOC7r54O6O9aquqAAAwlIN6pGcjBuUcr1Jba+bVmyBjweOxAvYEwBC+2Qiko7BfGGhhTodzPMJEHDISQsAqKZPbD0ATMdip2iu0hkNUkA0W/H5ZNN0gKA2YXZR/hB5KWC1P5Jv6sqeUGQ+8sWXdTIjI0VzLAJgcmfHOxhQ+4zGm9VDn4Wjh+mM1otndsWSiIhreZvvEENoHovMDlj+C3AFVbRqh92OTR1m0j5hcNnXNnXFi7bLigBQFqHkgS5P3EHypNIZbQr0LtvaZMWWBKz4s3jL87gtcl7tlAz2BHlirlX8ixe7R4s5ROUAfJ65H8mwkCXdHZj47HQwep+bty/V8S7xKHw8S+uTSGdgIPNgqawMgCk9HX3iOK0AAcFQqo70Y9D3cY9V/kagvFtdOXCU4ROik6/QDiTkiCPf4u5nyj69KQNAGWhOrnhLiH+l6jpi5nk94ehTOtne4KVDkafhU4WPIuQXzcn2t3W+aQFQiqbl+ymiQLujouRMNLcnHFm7JRw9QbX3BvW0zDlR+YCM77WZi5xO/0Li/LmXf4aXQCUbR+zzhWSdtw4fbQu9jfC7Q6h1jJderfky/ayxqWDkTjaMlUx8tJd9rC4/aOz3nafm4qXjCYDqMKWzo3tMhk4DjO+ptpaYfAi/H6VD9odw6iaZ0jqB6nQo2+lwZFHaCWwg9VEmU5n/lD9E1jQ4vpMP3rRsc56lK70N7Nae2BVPGYZzOtLfqt0sfcHUQgbfnR5nJ1VEqOexXnHoXGULb4KL0+MyXchN6puFon93NBb/zX3+Uycll6U1siLWoAAo7aZP2rdQ384zkRNeUu1BaJKKiP7sB86RVUiWDwCQeeoj6kH6FcTbpkVmoM989H0wFY6uVrZwny8i0j/fyX0IvUh9O85Qawc326teFQCqs5l+YZtpxWehfhXure0oqzj5q0y0EIA8nvHJekxGcCXTKLHJEf0P6q+ivjIVytatVDjSi7YM+Hkd+rSh7/cwiPavOvCLzt0+XWVasfOVr0XCCo2qAcjbMBOxRw9imoG88HKeN6SSuQn6IcL7BTHj1qKTKVcPEvFkGs4h9PJB8En5NtTuQwZADTA+EdsIpM9F/Srkhm0o99a5FQOrq36u8gn1IZ/DAiA/ikLcYAkj/G5AfvBcM+T1a1fKaiHnet7mCysfRmJ3RACogVWCbLZi95lW/DixnZMAxCMApMocoSxUR0LSB9u/E/UZbiL+teZE+/3VJrpKI4wYALdxtdwEEFdjFWlShk4hcX6AW+Rp6HwMGuqJPrJURG4U2z7ZTFgmbF9T6/8pawpAfoZYee3Cu/ybptX+WzMRv9RMxL4AYoOdJrF3tfhtnmFknONZ6HRFqq54jpOZpnSULgh94nObrfi9zckVb6kvyPP2a1nWBQAvB7O3S/LZLvVxY1NX+6qAFXtdkaornlp5Kh2v/vXgjyoA9ZjASG0eAGCkCO7v/Q9EwP5+BUfq/34fASMF4H8AAAD//5XpZx8AAAAGSURBVAMAklcpvTlOKq4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48168439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MessageSystem</a:t>
            </a:r>
            <a:endParaRPr lang="en-US" sz="700"/>
          </a:p>
        </p:txBody>
      </p:sp>
      <p:pic>
        <p:nvPicPr>
          <p:cNvPr id="1064707481" name="Image 4" descr="data:image/png;base64,iVBORw0KGgoAAAANSUhEUgAAAEAAAABACAYAAACqaXHeAAAHmUlEQVR4AexaW4zc1Bn+fns2JCVssuNJVWWz45Y2CUShpapaVVSF3h5aLs16tkslmipqpaoPFaFqH1pB3hC0fWjV0r60SoUQ8ICWzCwJEQgECZEAIe4ECIhwGe+ygBjPbhaRwM7aP/9ZMspkfMbj8XomF9byPz7nO//tfD4+Yx/bwGd8WyLgMz4AsDQClkZAjxhgwPDsLZdUbecmL+8c8PKF1yt550MlnpQXsKHCjd5g4duiSz1KqzeXgGcPj3i2cwgwH2XQ9SD6LgjnE9HnlKgyFGZgBzJ43LMLL1eGhod7QUJX54DZQceSs/sIYNxNoA1xO0TABWQYpYrt7FM+4tol0esaAdUhZ3PNxLMgXJokMWVDoO8pH5W1IxeoejekKwQcWTeyng08CqKhRSctPqgveGLGvupLi/alcZA6ATP5KwbmzeABgPqR2kb988jc72V/kqLPT5NLnQAf5/wDoC+ixcaMwyLbTfAP+2q1NUpUWWFi8qaIdic1h6xc/ndt4yLAVAnw8ls2AbytZT6M/1lG9aKcW/z36nLp4f6pPRUlqqywbK22Gcw7W9qDfi2TYuzJtLWfEy2pEgAy/ijXPZ1wf6LEjO2WW/wtvbX/oxPoySWa2nPUcku/AQe/P7nleI1g1Ez6A1LcUiOAMWoyMKrLjcH71RnWtekwyx3/l9g8rGsTbFTFkmMqe2oEVIeCHxHovHBWPLsCdE0Yj0Y48H8po+bDkBYhe8SevyyExwSa1VIjgA3+ZrNzVZdOjJ9bLr6jyp3ImondU0S8W2cTMLSxdLrtsNQIMBif1wUj4HUdHgsLSGvLpI8Vy2eTUmoEMHGuyfdC1QC1/GtbUIj8Yb0tw4o066DR6EA3WpXpA52CTGaDOjwOxqAv6PQYOKbDk2DpEQB+V5cAgy7W4XEwInxdp0dAx3OKzo/CUiSADiqHzSKXRmICZPRoCWDmF5rjJK2nRkAmMLX/2wTa6A0Vft5pgsqGiL4cspPeW3NHHwzhCYHUCFg1OVZlyOOvJhH5i7xt2h7Rnk2NOpSustG1Megpeu+B8P2BTjkGlhoBKpb8Ff5XHZtFRsE5AYL9ssBRaG5rrlftwjUBeJ+yaW5TdSJoY6i2JJIqAQOuuZOBV/SJUL90alcl79w+Peh8jfGNvrqeKk8PDl8s64J3if2dgq8SCe/ML2bLxVvDDcmRVAkgjPkZ4BfSidYPPERbgww9V83bx6TDL3i287IqBxlDVo/o6lZdkUv/qOFjKwFBK50keKoEqARWl4vPGMyjkIxVvaUQTBBdBNCFICkjYmME0vHhgbdLz0doJWpKnQCVRdYt3WuAtoHhq/qiRHwQgm3ymJzazN+Yj9FYSbM84BZvB/mXykiYTuyX2VM+su74HYl9tDHsGgEqrlW+57Flc5mNFOA/Uq+JxN3nhLhb+nxsVD7iGiXR6yoBKqHz3h17PztRvNZEbSMHuAHgx6VzMk+q1gZRcwbjMWZcb8xhgwz56/rfLnkNGomK7Yy6TkA9gdXlPW/mJoo3W+XSJVl3ehnV5mwh5FtKUPPzCrPc4ndk5egvA+8Uy3W7bh97RkBjRwj757NT97pCyJNKrKl7JhTWqNOr8ikhoFedixNniYA4LJ3NOoseAd7aLUOVfOFazy7sVbe1Xr7gSZm7Isp33nlJfO9VMSvrrky82lQ/qYkJUG9oKnahhD7TlSe0W8Th5fj0tjaLbm2yJA6iTeL+chWTzGWTQvjdM0PD4XUDUYqzJyKgknf+WsvQq+r+PE6QruoQRnzDOCwLKDcmidMRAbxudIUafkT0pyTBumpjYIecmHGVYydxYhMgt26GZ87fJ85lqMvvabjLidnimf5elWvc9GITULWdnQRK7ZVU3AQ71SPg+57tqDkplmksAmSZ6gqAfoWIjcA3cRA4GZ82WOUidUOUb/ZRkFg3R6QCAv1uxnZ+EKVTb4tFgLyL+2fdIHRkPpjx59dny6UduYnx8VWTu14L6aQEKN+5yWJJYt3ANbpQHqoOtnLtM+QNs3DRSuE43pYAb53zYyJ85bj+SQd5gHvIcktfXTW5+/BJDT2o5KZ2vaJiy/W+TxuOaLOXH247CtoSIItV2nf+8lg7u9zIbNUG7yG4ArIGydAukxOMq9FmiyRA2DVEtATIc/v2lW+NaV+HtYmZavO58updRuh1dadNx5811UPVSAI+WPvT9TKhhD56YPDHObd0W8jbKQJkwv2/zAfzofBy5ziTL5wfwhuASALmTdK/82d0baJryK2jIhO03xL4fvS3BJEEBCBLlwWD3tDhpxIjhnYiJtNfE5VXJAFybS3TGcv/8Mc6/NRipP1mgGEsj8orkoAow7OlbYmAs+VMJu3H0giIYs4kqujauQWu0+0VJvcm2lwNX9+Hel6RIyCYzTwtjsNffwXqc/i6i9PkSHiwOROVe3Ds2NPNeGM9koDs9NgR08dV8pb3gNz6yv02HyLmP6unvkYnp0M5Vy4VVW7yjHJoIVfGATOgK63qfbNR+UUSoAwHJkuPWG7xspxbXGmVS5uybulvCj8dReWmclzIVXIemCgeaJdnWwLaOTjT25cIONPP4GLzP+NHwGIJ+AQAAP//Xu0/FgAAAAZJREFUAwDJcdafX8Yky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277959269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MessageUser</a:t>
            </a:r>
            <a:endParaRPr lang="en-US" sz="700"/>
          </a:p>
        </p:txBody>
      </p:sp>
      <p:pic>
        <p:nvPicPr>
          <p:cNvPr id="1503954681" name="Image 5" descr="data:image/png;base64,iVBORw0KGgoAAAANSUhEUgAAAEAAAABACAYAAACqaXHeAAAD0UlEQVR4AexaTUhUURQ+573RtLTUZ2HlX5GLCFsUibUpWhgFgk5YrkKKqG3QPmif++iH2mXGSAaBBBVthMqIWrTIAh1NSMdUxjSdeacz6nvznt554/w44Hv38c7ce88595z7fffc5+KqgMcfSYDHCwBkBcgK8DgD8gh4vADkR1AeAXkEPM6APAJOBTBR7e8NVbUGQ9X+uVCNnzKW6lYKWSUbMRPFqG79wrm6eP03nDAKK2Cy8vxhBjuDCM2gYCUgFDgFWbeNA4JV1j0xDUfEes51gdffyVj6w7VtFaIoawiY2NvSQYr+mZ2LWTb+pY1PwRka/1Hk20RlSwP3ba+NgJk9zeWo4j1mDm1eGznIWSYsQVV5SnB2ixWOjYBFn+8dg/dZHVzWrwnVFHZaMZkEhHeeq2DwB63GnPYpN2cBCa5T7Snzm2YSMJ9fcFkEeJIicDMyBscXfkL94mBG0rE4Av36rCgN6/CuNhTAbAjOqCWgQzsQhTiw/UVQpqn0BKw8JgGKQk0rOlvTp4ehj2YhjLpNn85gAObhfnQqwVQyF5XAYd3qsj/d01ow0AWAz0DwRADNXCYBBLhP4AsDNCdSp617Dwnixf5spR1VPBGJ3oosCHTI0JsEsMLa5+HyS8vNpvwlJHHZEqgGICFow+iFVhLghV12wigrwIkdL9hkBXhhl50wygpwYscNtmQYZAUkY8jtdlkBbt/hZPhkBSRjyO12WQFu3+Fk+GQFJGPI7XZrBegisChSbhIdElrxxVeNEDUGcQeEEUNpbY9goXWYcb8BxPH4XuR7xsFXBdARTq5SLQ15U38sdfgnTgBBP4/XvGeUImjCbVBEcdc1TutUHIUCuKqWCr0RaUBoSEM5Wdq2I1Tlv8hA20TT9SiauUxU+friS5Gzhj6449sN/fn74WvegYzkUV4lNCpbQfgQtPM1NmVDaHt0ChR4wld9miiXGoVPht4koHj0xWsC+m0Yct4i71dukvaUjgWGjFQmATGFuoANQPEPREy32cRxvQQjZX/VS1YfGwFLzETgGvFjdXJDn2+4xvlD68fx7rAVj42AmEH7FXiA43oNEgzGxu4QeqjMqHXlwcCH1XjWEBBz0OaeB8uGA3XRCHUwEW9Ah8msFQVvA/A5i+XZKOEUYb4af8VyS9Ujx7ShniuxG2NRPiEBhuOu0Z7HTMRpvmrWyod7snJ3ry3FyVKsBP9PUD4cKOY8TSy3S4K9Hw08otaRANEEt+kkAW7b0VTxyApIlTG3+csKcNuOpopHVkCqjLnNX1aA23Y0VTybvgJSBbza/z8AAAD//0u1XR8AAAAGSURBVAMAB6UIn1xvyIE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715440788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ProgressBar</a:t>
            </a:r>
            <a:endParaRPr lang="en-US" sz="700"/>
          </a:p>
        </p:txBody>
      </p:sp>
      <p:pic>
        <p:nvPicPr>
          <p:cNvPr id="588757908" name="Image 6" descr="data:image/png;base64,iVBORw0KGgoAAAANSUhEUgAAAEAAAABACAYAAACqaXHeAAANbUlEQVR4AexaaZBU1RU+53XPSFhkpntwY/q1GtxiNKWUQbMoCYoLiNNtTYJmAWJExTKQKBqtIfmBZhE1hLgRtYRU4YZ0D4sQFQxlyg1xT1SKQu03MKj06xk1iMj0O/luz3RP93u3t1mIqeTVu33vPefcc8797n77GfQ//vwfgP3RAT5qbA7YoaaJSTMyLRWOzLVDkQW2GVlihyNrM0GlzcjNiqdkbMh2mpPq94dvg9YDdoWmHJY0o1clw5G/dRnpD8kwHmfmJUJ8Mxl8DTFPI+JzM0GlmecqnpJRsmmq/RBlN6RC0Vn/Orz5EBqkZ8ABsM2m2Ukzuskw/DuYaRETjycmH1X7MPuZ+Lti0B17Jb3TDkefT4YjV1arppz8gAAgNN5vm00zbTPaRmwsZKZTyhnuA38cALndNiOWHY5eItRcPagao4aGVjFJiDgVjl5sm4G3iI3FaOlGGuyHOQQT99pm+q1UKDJV+YB8n98+AyAHTxyWMqNPwIFlzDSmzx70sSBsHiUGP5jxAb70UQ31CYDO8PlH2EOGb0aLn1mpYRHaTULrEZYwyU3sOLNY5PxMUGnQFA9hvYh8Wqle5YPypeOQpsMrLpMnWDUAWLZOS4v/JSY6Nk+PPin0T3LkFh/JhKCVqA9asbMQZgQS8ZZAW+tdASu+JhNUGjTFQ4CMVafKQOmtJPIm4pKv8sWp5ZeVbyUFNcyqAEiGotPRQk8Tc+k1WugZSTvjUJmvBtvic+sS8aeYXtqnsa8lKVlVJpiIXRO04scrXbD7jFY4S1Q+CT2t5qQsqZK4YgAw8/6UDboflfcXVYwWZ+JJQSv2rYbtrZuKylXJULqUTiaaTLBRtDiWTjUn2aHIjKIyLkZFANijo6fC8N2usoVZoYUBK3ZiILFibSFj4HKBROwxZQPD4o8ltRq82A5f8I2SMj3MsgB0HBoNk0/WEhfZzIh0oWV+gBb6OWKHBvlRNoJWfI44NANAdBUxV0NirKlkYiwJwK6GKSPSNfQkqfGlsyRiE9PpaJkHdOzBpDW0xZYo2wChQ2sHPqcP4MfVcq3l9xBLAmAM9a1gpqN6ZF2RdPpExgUT8edcjP2WVbb9jjGOSDp1Rpn46NQBw1fk89zpogCoQwgxn+Uu0JPfR118bl1b67ae/H8sGrl9xVYiZxIc0K8yTGerCRx87asFQGhsjWPQPG0JELGJmRbcEXseyS/EG0ysfBabq1Iz/zxVJ52zWgBSZvhKJtIfQUUWYBPzoE5ZpbTM4SkU+QkOTw9lAtKKVml5nVwgEV+GlWqhjgea2REKX4rY83oAEDr3ACJp8UiCICRbAlb8OiT79dpm/Y1k8H3E9P1MQDpD65dWooAVuxogvKNT47C06HqBB4AO80uziTmoU8LCLegZouNVQ2PmqW55Hc0tUy4P31BPR9t40H+o6tluHR4AhOlyt1AmL/JG0Io9mkn38wc9yTO8dLS+mOkenvKatizLTDe9AICPGqeoY+0RbiGVF+JfqHggAhNjmBVq0tEKJSrPcVqu10vzccnGyaPzeQUA7PMZ5+Qz89LvNlix9Xn5L3QysL11HeaC7Ton2fCrJTPHKgAAY1wPgNDKXIn/koSw6H3mwkbOAZCZIYtsfITosb7WW0Y1D+8YHf0Obm4uS4WaLuo0o0di++pVByNJs2mCbUbn2LhYVYeZjE9eyYooRlq0PovQRJjK1TuX6AiZx0BzLULBq25nMPk9VUCsIKPW9Y5Q5ILU0K5Njp+eEqa7xTAeSBNtzRSHF5lY/cArLL3EbKwnpj8QLlaJfBtTodC8cnt5VVwX6rfXbMDEutfNY6Zhn4yOjMnScwBg/Tg4S8yPUeA1JnLyaeXSqvJY1y92DF5KxMdR/sNkEEMjAQFVcRUIjyIhyntriI0rUzXDvg1JLzdPUJdkWv45Cb+h46UNzq1CRlbAYEMLAPg7Eap67VDgJBT4FcJIBP3L7jq585liI4kJAI7v6xW41vf8xs4BII7kUMmY7vlhh9t7kmWjZDjagtuYLcSyiZm/XLYAq0ojZGKdtPiI+baUWb/PNiNOMhx5W9nQSepo0Kz1HRNkrrF7AWDOEfOVOUxaJfkyKg0Hm2FwPjEdjViRKgtlhdUAgBDjIT4GqfnKVmXKSdsDDNIMASbRAkCiV+J1gCd4af2goN6Z0owqZxL5P5Xakvb8Utk0pp1cXY0skdBvaUAe5bAK/VCWrXw/VGSKCumvzLj3ei8HAJaMD0jzGFykZ3hkZUM3SXmvQneub7+qvAoo3RMhlfdmbeWRNEnh3q6ezxbh97P5HAAspAVAmHLdJVtIFwet+HL4Og9trz2O6soUpalunw0Yg6QCNiRopC3KhrJVtGweA8NaO7FDnwYAg/UAEFcEgLLbkIjdWN/VdYIw36XyAxIUEMS3Bvb4D2xIxI9tgI0q9GoBYOmta64HOOJoAWChg6owSNy++lPuor+g0frfE3oMi9BlHUO6JqP1c/72sEpGUqT3GiLeHmDkoVKoVdSmppBUJhfYkdrM5Pwae36bBuBBJxguTOckG6YMq1RdD1gn6+R9TtoLQH2btQXDzPuvLG6HOhqbxusUFaMxbeyqt1qXYXd5FkBYjt5Q1VZar5ePMmq5Ts/zUlNmZAITj/By5OMR7au6zyNg5rqU+kMSBdaB5nmxp2/yEMsQGDNNfWLFKwHrsx+hNVrQjfeUKVKOPbKGjS+VE8ryhbmYz2uZes82OQBUQcyyq1XsDqjA99y0SvIoxylzyOnYYsxGN67Yea1uli7hdDU9KarTw8QFdSwAoDZNawjjwF2QmXGheMH5bnq5vN04+TAivhZGK15JqMgDMG2/z7+7CLuAbIebLmQi7woglE7v7ioOwIE74pi0+NkCbT0Zh40FcAJ6ewhlInUkZqO2GWeDM4qLQmNxZiFH6MWhnNL/D5gnCY2GEP8mj5RL4hD091HJVZ/kCEgU9ADkiZnuVLE7MA4idig6zU0vmh81agi6/gng1yB4X0wKmBwJPc7Lc1HQKbf5Jf0ov7fxMxfLk8Xkdwl8PdrDAAFLuqduHgACidgDQvQ25D0vwJmvWtbD0BF2kbqQaNOxUPfersyQAAG/+hfdlojvG9l2wOtU5hH8qSNMN2rFMtf68eVungcAJeBz5Jcq9gSmxpQZuMND1xAyNzKUfgSt93I+G3XdbUj6OtqXxh09P0yOPMxpugkT8MZ8ue60fCzszAk6voXd+rqpxX5tc8i9TKzduDEb2jppAahvi69E19R/4sI0E5ebVxRzIp8etFa+6SduBgizUfEb8KfqLD85Z9S3fbQ4uHPVPUErNjXY1jo1sCPeEkxYE31O1ykofykLGkCcy2Sfgb/fW+/k7cv3gF7yTZqRnzHzD3VCsL05UOTLFS0ASgla5AYV64Kw8Sfc8n5Tx3PT6qzYOw1WfFGDFfst/rW5q85qfYmxUXLLqX1IXduqzcFE7N6AFf990Gr9c0P7ireZetdsd5lsXm3UmPg2ldcFVHKOjq5o4KnIGxqs1g3oBfd4OaAw+TBPrOoMNZW/9qLBfZQPjo/jxL1nfMp72KHbA1as6BdmRQFQOgJWxyzEzyN4X6ZAmvkFOxw5zcvcPxRlGz68SMT6LbLIpvq22Gwq8ZQEQHXV2r2+KRjD7VodzEEsZVV/m6fVVSUxWeabRfi8s6araxKXGUIlAVA+jXh/+S4fG5ORLvIJCvsxHJbZ4egtiMvqg55+vcoG5p9FbFDRbxYxf+31peW8A9tXJ8sZq8jhehxqxCEsWyXVXZ0KR1/pCEWnlJTqBzMZjkRR+dex1l9VSg1WkR/X72h9tZRMllcRAEpYfZYGEGZgYtRfNCohohMdg1bi2vqFpBmt+EPq7qLFf+3GyDlY5nDHwCsw2R1fVFJwYHJoBlaQR4rKuBgVA6DKKRDgwOkAofSenPnrzPQkQNhqm5GFSYAhNFa/JVaKXUGoudYOXXg2WnuRbUa3kY/XMfNYl1hhVqRD+ZbxsZBTMlcVAEpTMBF/zsddYwHCmypfKjDTGGJWR+EnbdPsRGUQR++3Q9H5qVDTFRgykzowZFJIK5ptRpYkzch620x3kiF/zXR1piNL2cjwRP5hfC4nK98y+Sp+qgZA6a5LrH7X+TStvh9er/KVBGYeSkxnIkwng1rEMO7EhLbGwZARpBWNmKdBbgIzVXN3sDawd/ep9e+3vleJH26ZPgGglKhjJTYYE7G9vRhLzjZF259BhLayIxfh8DaZP3ii93BVpRN9BkDZwRor2N4+GLQ6jmWhywFEu6IPahDajuE3M2ilvhJoiz+kfOiPvX4BkDXM2NujNywOWp9hvMpcEkpleQMWi6g1/ZqAtWdM0Irfo2wOhO4BASDrCNO6vZiIboGTh4k4Z6KlFoBX9hwPGe8r6OQkr+L3ZoGugOUfHUzEblU2vMJ9pwwoAFk3lJPqMIWWuhZOfw3b6YPIcc4WkelMci3i3wGcpUSCW2gEkaWK1sObrmRrP/cfHEzET8Ip8jqlq5L7gKz9auJBAcDtgNpO49z/RIMVXxpIxBcgvh7gTEcFz8sEKz5d0Xp4S5WsKuPWMxj5/QLAYDie1dnf+N8AAAD//+bn0ycAAAAGSURBVAMAh+oIzDiStAk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606057132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ProgressPercent</a:t>
            </a:r>
            <a:endParaRPr lang="en-US" sz="700"/>
          </a:p>
        </p:txBody>
      </p:sp>
      <p:pic>
        <p:nvPicPr>
          <p:cNvPr id="211467716" name="Image 7" descr="data:image/png;base64,iVBORw0KGgoAAAANSUhEUgAAAEAAAABACAYAAACqaXHeAAAGIElEQVR4Aexab2xTVRQ/573OATJY+zoYsLWIUUCjwShGwIQZjcnkj7RmwS8a9YufJJoQg0SiiWAkRvngB42JXyARzEI7pkgCGkcMoAEiRlSUmNB2Q/60HTCQjfW947lPX2nvew3j0TZt15t3du/9nd9975zfO9tuX58C47zVBRjnBQD1CqhXwDhXoP4rMJYCSPk6p6SCTy8ebFvVUQ2WmhV+ZHD2quax5FawAi62PXNXMhDuTQbD56Bp4kUA9YChKt9Vg4EHDhmkDCaDobMihwuB8JxCYtgEIOhSk+3h9aOq8QsirECAlkKLKx1HwGkihwzCr+lA+HWRmxyzTYB0IPMhKrCJFzfK5GqdI8AEQtjMuX0g55AnwGBbaCkgrpFJNTRfI/6W5eaTFeC8f2WTrsD2XGfNjRG5GNTPaeaKSVZuWQHUieoyRJxhOew9HSOg/dVgAHTMHn8WCaYb1E5rlhXAQLzDAvN7+v22EXWaFos+4I9FO6rBRKwiZiI4mZ+LNbuea1YARLjTcuf3uL3pTPf5fKzyZyJmJGOHHKmYE2D232JWACCYKpw2Izphw6oFQDjuFCoS+S38ugAWMs56VwIQdHhS7aGXUoHwDtN4LDAn7YZau1qY83YyEPoyFQh/kg6EHnXiCUz4BCcVDO9OB0ObzrevnCnwUpri5uSpgHcjKPgZIKw2jccmJp1M7Lyu3ZbpY85biLic+5cJ8XuxV5eoIDDhExz2PcW/p+sVxXOQoLOkGzJXAnAyz3KQ+QfCCyC19Cx9ISDeI8EAKtnXO2EAwQttjYts64sIuBKA9wKtcgwIOF3+BEYKzJN5/83RhhPAbHBoXBU2rgPNNeRKAL7aD2zy8aP3VM+FPJCu7QMCIw8TE6RvRJdrLGBf7twc81oFaJ85LtEPVwJ4DH0txxNjs44YZOBVkJq//6sBIFrLd3fYchHRtzA0/Kk1t3pf/OrHps8CAEZ5I7OhOdHz13Wo+CNXAjQneo/4YpE5NIrzhYmxNhBxqgrQEtEtmq76VDIeakR1hj8efUJL77kkp4KwZ0T4BIcMeNg3fNnrT0TelXnFnrsSQASBAIb/9M4TwsRYYIUM+7uvNsd7jk4+1X2mEMfCBYcTP4xn916xsFL2rgUoZVDlPHddgHKqXYnXclUBl2d3tfLDxq3JYOiMaYHw1kLbVvGUiTl9zB/i/kQyGH6zkBDCZ3ICoSu8JT6Qal/1ZCFusXBXAoxQZgsiPIe8+TGNx4qifiQHJZ4yGSr0Mmcp8ydzPxcB3km1h1fL3FQg1CV8CDgXEScBwmJQsPvSrJAmc4s5dyUAAHaCreHjMuSZoDwIgFNAbkhjWg+8dhRhIdxCu9FSlwLc6LTV43cpAO2xp8g7PAnMDBtHAci26QHCMa0XaxsIDkunLerUlQCN6HmNt6nbCOisaQTbDEN/RY6sJdk7pOiwkjn7mX+Z+z94W7xBS0S+kLlaPNotfCaH6B8gOAgGdU0ZiKZkbjHnrgQwd2vxyPP8gLTVNB63JHpPOwXm7Y/uZ06HPx5p4n6ePxbZ6MQTmPD5Y9F5/nj0di0eWaIlevYKvJTmSoBSBlTuc9cFKLfilXa9egVU2h0pdzz1Cii34pV2vXoFVNodKXc89Qoot+KVdr2aq4CbFTgrAAL87bwY7d/tORMrEMV7CwSV/eCWFcAA4s/uDnSk1eIrbgdPRUMiZkKwfwnLUSuA2VwVnpuHqkOBF4tw/rVG/VwqGPqJH1j2VYOJWEXMCHg3ODQDdLsA3oHoz/zQ4ogD/38IFyDg0mowAFwABRsd0uK7frPc2QoQgEL0Ij+J0cW4Jo0o05CBvPcY8gTwJaLH+dvcLVCjjQDf50dsf+amlyeAcPgSnnVI9AYBjYh5LRgBDHNO67S4ukHOxyYAQrfui0ffa9CV+5j8NS+uuncEOW7z4Jt4jit6d4OO93NOm0VupiPnh00Ayze1f+dJLRZZ5o9FpsHQ1akA+hJFNx6rBoMMLFLQ8Ppj0elaPLpc5GLlJfcFBcglihcatNiug97+nr5qMPGyhld+XSc3oZzxmATI4dfcsC5Azd3Sm0yoXgE3KVjN0au+Am71jvwLAAD//4BzhnYAAAAGSURBVAMA2AR1vbUTEEY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127806843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SkeletonShimmer</a:t>
            </a:r>
            <a:endParaRPr lang="en-US" sz="700"/>
          </a:p>
        </p:txBody>
      </p:sp>
      <p:pic>
        <p:nvPicPr>
          <p:cNvPr id="737202915" name="Image 8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04245907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StatusError</a:t>
            </a:r>
            <a:endParaRPr lang="en-US" sz="700"/>
          </a:p>
        </p:txBody>
      </p:sp>
      <p:pic>
        <p:nvPicPr>
          <p:cNvPr id="1397980787" name="Image 9" descr="data:image/png;base64,iVBORw0KGgoAAAANSUhEUgAAAEAAAABACAYAAACqaXHeAAALCUlEQVR4Aexae5BbZRU/5ya7PAu7yUqBbm4Klpc4ONDRgjpMx5aW0gebMNWKYrdWO1gGi9KCOMtfoOO0RWsFtAPa1plCtW6yfdBKH+jggG0t8lIe00HIzXZbaG6yCEW3Te7xnOsme3PzJc3dTba7o3fuyfd955zvnPP9vufNvRr8j1//B2A4BsD7rXMDZqhtWkqPzE+HI8vMUGSFqUfWmeHIdpskr0eWi0x0TNbt1Wc2D0dsdRsBR0NzLkzp0TtT4cgfslruPdC0pxFxHQEuBw2XAuJ8AJxhk+QRl4lMdEQ3B43vcd096VB08Yfj554PdbpqDoCpty1J6dH9muY/hAirEXAyIPjA64XoR8AvkAaP9FHusBmO7k2FI3d4NXMy/ZoAQDDZb+pti0w9mgTUViHCp0/meBDySQzIw6YeMcxwdCHBXO+gKpxqCl7VLALAdDh6q6kHXgfU1nBPt0K9L8QQu3jc1HOvp0OReRIDlwd9DxoAGjvtrLQe3ckBbECECYOOYJAV2eclpOGTdgwcyyDNwKAA6A3Pvsg8/ewD3ONTq3VMBMeAYDfTOgT6AVrWYiSabZPkmScypt1E9FG1diUGiSVzftv4qus4FD0DwNvWdTnyv4AAlzvsqLMEfweLVvqApgSNRHPQiN3AtCCQiHcEkl0/DxjxbTZJnnkiY2Ido0nqsNGHgOg1TiveEovViH+V2CoqKoSeAEiFou3cQ88CYuU9muA5ylmTuDGfDCbjy5oS8WcQXjih8K9kia7UCSZiS4NG/EqxxX6fUyrnmRITwbOyJuVZ1aRVA8Ar7zdQg7XceH9Zw9zjCDgzaMQ+39Ldtb+snkeB2BKbCDAL2EfZ6rx1yppkhiILyuq4BFUBYI6LXsuOf+GqW1wkWBUwYlcFEp3biwW1KwUSsafEB0+Ln1a0quEaM3zzZyvq9AtPCkDmgmgYfLQdsMxhhijLPfMV7qHvcGpBnS/xETTid5EFCxiIbBl3DUDatmoWxooAHG2ZMybXALtA5pfKE5EJCNdzzzyhEteT15KMrRPfDEJG6Ydjzp2GT8t2rZT3MysCoJ3p60SES/p1XQn1+ogmBRPxP7sEw1YU335LmwRAvSqnCHhp+rSzO50yd74sAPIQAog3uCv0l09AFmc0Jbve6i+fsuTc7s6DANZMDkC9yyBMlwWc5cpbCQDBxAZLg/uVNZjJh5j5wUOxvZwdEXcwsfl5PlxVWvnvlzapglUCkNbDdyCA+hGUaAUfYp5UGauWZz88hSJf54enjTZxXnjV1lfpBRLxDbxTrVLJmKdnQuFvclpylwBAMOM0AOoo0WQGAb0ZMOL3cnZIt6k3Pwga/hIQvmQT523ekKwCBIzY3QzCP1RmLKQO1SgoASCjn7EEEIMqI0jYwSODVDIvPEScV6KP0A5DvDg2bqel7Dz2eYGMbLeLEgAI4Xa3kl0mejVoxH5n54f4wyOpZHoh4NjM+LamIZqG/05PellpB2mRm18EwPutc+Sx9iK3kpQJ8LuS1ohUC+i+5ne6lNuZV5+Yo/vUdfCKVOuscU5ZEQAnfNqNTqEj/3aLEdvtKA8p67dyS9lAgil/JyALd0GNrkB31w5eC7pV5lDzy5ZZEBUBwHNcDQDB5kKNGmSaklsOBBKxi+kEXiEk+Vpvq4SkjhmLO7kAgL1Cljn4EMBTNWh3kQkEsFp6Ot8QknyRsAYFLUfKmIlgGren0O5CJhPSL2O/jUxFt/w7w4vfM0XMUVBo7m7Yw4ttnztURDjrg3ERWetsUQEA3j/G2hzXD1d4uR495HJT8yLCpuNA+KrKcE7Dwi5UAEBDTQkAGzjMNFpvZezOzi4AQBYVUHG2Fi3scZZrkf+Q3/Sk9OivU+HIEZs4L7xa2Hba4JGrjJ0XyEJnDwCAWGA6jVgISiNOHa/5Psr+hKfWbciHH5sQbhOeVztV6CtHgAaKKcBPU0oAgEBppArnFVTknaBbrOK5dbyWqUdVg3eCQlu1AQXk3WGgVOfcuQr7Kp5CzQOL+HilUseBv/cKAPCW8S4oLg2pgJZCPKJZhAND3RkoER7JlwsAcP8rASCEUQsAT2vlwg5ACgA0VAPAC1UerVGYKgFAGmhrYQRYZCkBQILzRmHD7ZDLjV6NFCNAc6Bi1y780NWF7CjK8IounXuNKmSflSudAs1J400595dU4H+HMq1tk0v4I5yR1iNT+IwxpjRM+ueYni0H83xByc7LC0musMMuuH4sDdtcrBFfJCwb83YEsPINKAAgDN4Kt0rqJh5OX3TzRkE5qooRAYvaWARAYw628asmbm9xVUTkPxRvnl3MHbklM9x2CwKU7gAEudyxbHkAzjkUNwHweVBcFmorGBm2qxCOIBbHqBHgD1Uh8UPQnz6W2vKBU1Y0AkSACI9K6iYEvMwMRee7+YMsO/8PzJtQ8fKyqlNe/BZyrJeqKvCWXtK2EgD4/7knCOANpQGEB4b6Bkfs8m6zUVInqXhOeTV54pc6hPCgUtf+Wz++yS0rAUAUfBZ9T9ISQmhN64FHSvgeGUEj0wEWLeQnzd/YxHmb59GOW93UT3+ce195cEPUlG1SAtCcjG/mxVD9iQvConSo7Vtu517KCH/MBpPxXwWN2DybOC88Lzbcuik98m1E/KqbL2Ui4H+h1V+uKAGwKwF9X1IVEWo/S+vRz6lkp4InBzXu+R+LbxVxI8u+c2CZqgpAi9G1h0fBY0opgo/XiS29obaPwym+JAbLh3HAgWd8cFxowcP80rTsF2ZlARAbASOzmNO9TKU3QiCHuM8MR64rFQ4PR3xzDH8BQPU7RaL9zcnYEqhwVQRA5mVjn28Or9Dq/wURg7yIef42r0I8VYtSJ/lmkWM+3JDNzkTHsVdlvCIAUmHMkU1HfajN4nyZT1DQz9NhgxmOruT0pPbYzpBu8cHrz2rUYC0g+lXG+Ejf58vRTef0bE2p5E5eVQE3JzpfJAtKXi07DXH+7nQ4+mImFJ3D+brcqXAkyo1/hff6Oys5QKKvNR/qeqmSTl5WFQCiLJ+lMQgLeGEs922eqF1labDZ1CP7Unq06g+ppWIlMlsjN/I2dwABOwHhyrK6RFmJMWh0/basjktQNQBST0DgAK5nENTf5omSEOJnEGEXg3DQ1COrUgwGwcQGEVVDBHMbzdAt07m3V5t69C3w4Q5EnFixLlFGYrNjrKhYLPQEgFSVb/N8mJ3IILwm5UqECBMAcQmnu0xd7+XGcBpda4aiD6T5MMVTZmaGp0ya88Iz9ci6lB7Zbeq5XtDo9/ZQR7i4kg9bRvQ37ThdI7HZZQ8/ngEQ202JrW9bH+Xk++HdUq6GEPFMQJjK1A4adJCmPcoL2jaLpwxxXniAOJ/1piDCGdXY7NfZHug7dm3zka53+suekkEBIB7ksZIPGNPQsm7lLWfYP5gkgoNo0Zf54W0WvrvzmMQ0GBo0AOIMAUg+SuIHmcuR4HYGokf4dSWCbp5+i4JG+hOBZHyjxDAUf0MCIO8Y+eGGR8OaoPFvnq+0DAjSeVnNUiLZ05cGjH9NCBrxx8RnLWzXBIB8IAg7+nghWslBXkhkTeWeWsGyV5i838SDHOgl/l1ObCtg+McFE7GHxId3Y+Vr1BSAvBsJUh6muKfu4aA/xcfp88CyphNROwLdw+mPGJz1PIN22ES0Xnj9snbRbTzuHxtMxK9uMWL3ii37i4+8gxqmdQHAHZ8cp4PJrp0tRnx9IBFfwel9DE47N/Amm4x4u/D6ZetFV+q47dSjPCwA1CPwvM2hpv8BAAD///t7DncAAAAGSURBVAMAwL8rvc2NDh0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89359396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StatusInfo</a:t>
            </a:r>
            <a:endParaRPr lang="en-US" sz="700"/>
          </a:p>
        </p:txBody>
      </p:sp>
      <p:pic>
        <p:nvPicPr>
          <p:cNvPr id="787539831" name="Image 10" descr="data:image/png;base64,iVBORw0KGgoAAAANSUhEUgAAAEAAAABACAYAAACqaXHeAAALgUlEQVR4AexaDZAUxRV+b3bvQPmRm7mAwu0sREQTU6aUStAkZVEBQeTvdi1SCYn8lEoMFsFE0JjCpCyTVAowRYiaoFQEKSQVwu7xI0R+TMqUigTjD0kMIcTs3PGj7OweEkwObublveV2b3e2d29374e7ilPztrvfe/3e6697unt6R4P/8+sjAHpiAJyum6XbgfpJcTM0NxEMLbUDoRW2GVpnB0M7UyR5M7RcZKJjs26zObWmJ2LrthFwKjBjeNwML4oHQ79r1Zz3QdNeQMR1BLgcNFwCiHMBcEqKJI+4VGSiI7oOVL/PdfclAuGF/x4563LopqvLAbDN+sVxM3xA0/zHEGE1Ao4HBB+UeyH6EfCLpMETLeScsIPh/fFg6N5yzXSk3yUAEIz322b9AtsMNwJqqxDhMx05rkA+jgF53DZDlh0M30kwq3xQFU41Ba9kFgFgIhiebZv6O4DaGu7pOujuCzHALtbapvNOIhD6ssTA5YrvigGgYZMGJMzwbg5gIyKMrjiCCiuyz6tIw02pGDiWCs1ARQA0B6ePsvsPPMg9PrFUx0RwFgj2Mq1DoB+i6y5EoukpkjzzRMa0l4g+LNWuxCCxJC+vH1lynSzFsgHgZesmh/yvI8A1WXbUWYK/gEsrfUATDCtWY1iRW5jm67HoMr2x4ee6Fd2RIskzT2RMrGMNkTps9DEg+iunRW+Jxa3GP0lsRRUVwrIAiAfC87iHXgLE4ms0wcvkuOO4MZ8yGqNLh8SiLyK8fl7hX8kSXaljxCJLDCt6rdhivy8rldNMiYngJZmT0qxS0pIB4Jn3LtTgGW68v6Bh7nEEnGpYkS/UNjUcKKhXpkBsiU0EmAbso2B1XjplTrIDofkFdTyCkgCwR4RvZMe/8NTNLRKs0q3IdXpsy85cQdeV9FjkefHBj8VPi1rVcI0dnPm5ojptwg4BSF4RDoKPdgIW2MwQtXLPfJV76FuculDCJTu7uBl+Nh4MnUwR54VXQlUOA1zDit5HLsxnIFoL1KkC0naUMjEWBeBU7YxBThXsAXm+VJ6IbEC4mXvmOZW4EK/FdWSzdAcCDksRwh3CK6Sv4tc2RtaJbwYhqZIDx+z0wxdkuVbK25hFAdAu9W1BhKvadD0JNfuIxhmx6KseQQlFmpCvpOLla2VzxLff1cYBUHM2P51ncMck+g3cki5L6qWCAMhLCKN4i7dCW/k8tOKUIY0NR9vK5SWItXkVVLw8pXzGZU1bjgC4U1miXmUQJtvB8F0sV95KAAjGVrkaPKyswUzexMw1jkX2c7ZX3EZs6yu8uSo28z8sbVIFqwQgYQbvRQD1KyjRCt7EbFIZu5g8PRbdyCvVqgIxmMlA8G6VLA8Agin9AGiZSpmADutW9EGVrDfwdCtyP4PwT1UsLtIy1SjIAyBpXrKYn31DZQQJl/HIIJWsN/A4Nm6nq+w8RLxCRrY3zjwACOEer1KqTHTIsCK/SeV78c+Fx5PeUoaItMDLzwHgdN0Mea0d5VWSMgF+W9K+QOjQQ+o48RPxumkjsmU5AJz3abdmC7Py79Zakb1Z5V6d1ZsadvFc0KQKEjW/LJkZUQ4A/IyrASDYmqnRRzKEpI4Zczs5A0BqhkRUbnwI4Pk+0u5MmJpDypiJYBK3J9PuTCYZMK/m2tVMObeczvDk92IOsw8Uapqq9vGy3eINFREGnBkRkrkuJcoAwOvHsBTH88MV3pLlxcPu9UWEzeeA8JAqUEfDzCYvA4CGmhIANnCCqa/eytizOzsDALmUQSW7teji8exyX8rzyFXGzhNkprPbAUDMMLMb6SIojWTrdFWeDzV/KSfOXWWP7ShHgAaKR4DfppQAAIHSCBvvhhvnO+T/u22GnvJuWCpzRsdV9Ygg01atXQF5dWgvdWuOQPnCkvKJ6AfEu8FXdZT/9Fh9ZlhoaIpfyQ+B+sgM24/3MgDwkvEeKC4NKYOWQlwpa0NHFRGwHyEsaumPMR4Ry+Uv9o7qeOWE7UM9W0aEJ9PlDADc/0oACNuHS7pSZ1N+bX2Ez/JWl2IHAfrziFh6XnMsBuKRjs74sm3yY62c2Pl1XwGAhmoAQD05ZjsqN8+NIsOKLq4638r/LtEmBqPDx4/3IwMYiO8l+g88ZA+fKX+QluJWCQBSe1szI8AlVwkAElT+DHYQ4uDj2w7zweZsv+uMIYINpQDBJkdBle/7nHZ4Fxq9GlH+CNCyUMm1TNfnlru+dFnTtn/w2+YcH7ZeyavOOia3qBciZc9m1+EhJZ17QzYvnfe5Tj4ANY3WYdn3p5UyKaKRrKsfnyl3Y2ZIbPu7hhWZ78PzozmWZxkIR+2Otqn57dyEGZqAgIPaOekcfTDo+LYj6ZKglMrLH5JcYVeq4PlxNaz3sLq1KEDUWtG54MBIBuEpADjHdOEm2qNbDWsvFAr/EhaMeScCZEZYBgAxxUvhdkm9xMPpS15eT5T56L2JR8TX8QPfUI1gjnxLoFv+KdkNKBJHWCVDwJw25gBQ7cAO1USEKAeKM6erDPYET09uPl1jRTboVnQHv+UVeCzaI7GD9bcjQP48QeA4Z1sLAzD4WNQGwFdAcbmoreCRwHYVwl7E4hh5sOCPVCER0h8+Ft92JluWMwJEgAhPSuolBLzaDoTnevm9rcyT350c6xhVXLyk57UtDwA9FnmOUfyb0gDCowTj/SpZb+AR/6lDCD9QxpI61o9u9so0L0PKPpe+I2keIdQlTP2JPH4vYdhm/7Xc+8qNG6KmbJMSgJrG6FaeDNWfuCAsSATqv9FL2pwJI26GvomIX8swsjK8yzyoF/hyRQmA1OUl8buSqohQ+xm/qn5eJbsYPNmocc//RHyriBt5n4ovPJZJkk+1VsM+HgVP50uYg+DjeWJbc6D+SrjIl8Tg+jAKCMpPZ9GFx3UrUvALs4IAAF+6lVzIyX6m/BtBdxBfs4Ohm/KFPcMR3xzDHwFwCKguogM1jZHFKlGaVxQAhN+3Vrf4ZvC+XH0uiGjwVrXsb/PSzjuTxgPhot8scswnqlpbp2LWtlflrygAUmHQyc2nfKhN43yBT1DQz4/DRjsYXslph/bYTqdu8cHzz2rUoOA3izx/tfgcum3w8e3xjpyVFHBNbMsb5ELeX8se4/cnguE3koHwDA+/y4rxYCjMjX+b1/pFxYzyO8OcmmMNbxbTSctKAkCU5bM0BmE+T4zqg0ZRArjO1WArH129FjfDJX9IfaFq4V+7LnQrL3MHEXALT3bXFtQkapUYDavh1wV1PIKSAZB6AgIHcDODoP42T5SEED+LCHsYhCO2GVoVZzAIxlaJqBQimFVtB26fzL292jbDR8GHuxBxbNG6REmJLRVjUcVcYVkASFUjFn2VT27GMggdf8WNMBoQFyODYZtmMzdmD9MzdiD8aII3U/zITE3yI5PgvPBsM7Qubob22qbTDBr9NjXUET4ufosS0Z+1c3SDxFZUTyEsGwCxMYRPbtwPHfl+eK+USyFEvBQQJjLNAw2WkaY9yRPaDpcfGeK88ABxLutNQIRLSrHZprNTbzl7Y83Jhn+1lctKKgJAPMhrJW8wJqHrzuYl56jwepKI4Ai69BV+eZuG7+0+W6nvigEQhwhA8lGSYSWvQYJ7GIjjwu9WImjix2+BYSU+qTdGfyUxdMZfpwBIO0beMPFoWGNY/+XnlZYCQSIt67KUSNb0Jbr1n9GGFX1afHaF7S4BIB0Iwq4WnohWcpDDidyJ3FMrWPY2U/k38SAHepN/lxPb4rPAEUYs8pj4KN9Y4RpdCkDajQQpL1PcUw9w0J/m7fRQcN3JRDQPgR7g9McMznp+gnaliGi98Npk80S3+px/mBGLXl9rRR4UW3wW2H4ynHbUBWm3AOCNS7bTRmPD7lorul6PRVdw+hCDM48beFuKrOg84bXJ1ouu1PHa6Y5yjwDQHYGnbXY2/R8AAAD///QTWsgAAAAGSURBVAMAWrFSvesT4G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54257354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StatusPending</a:t>
            </a:r>
            <a:endParaRPr lang="en-US" sz="700"/>
          </a:p>
        </p:txBody>
      </p:sp>
      <p:pic>
        <p:nvPicPr>
          <p:cNvPr id="999011043" name="Image 11" descr="data:image/png;base64,iVBORw0KGgoAAAANSUhEUgAAAEAAAABACAYAAACqaXHeAAAMKUlEQVR4AexbDYwbxRV+b+wcIYFw9jqkyZ3tqoJCC6hICEVASJPyTyHndXSIkvIPASIEJQVUIIWkfymNSkpRSRtaCCQSDcfZvpC0VSiUliIi2pT/lBZRndeXIyReO+EISe7sfX1zuXXW3vHfnc9Eakf7bmbevHn73jdvZ3ZnfAL+x9P/AWhWAOwNR6en2ztmmqHIZZmwflcmGH0kHYpuSIf0hBnUV5ih6LfSwUgk2xY5Nfv5SGuz7Bq3CCDobMmEo183w/pvzJC+az9AP3o8WwDFegL8CQm4FREuRcQOEHgnIKxEIeKWV7xukchyv23cb1mmveOU8QSjoQDQtPMns9GdbPzTZjiXJoCNAHgdIAag7oRf4n73k8fzVjqsv8dR84Nsm/6VutVU6dAQAHi0PemQfltm4uQ+NvoZALwcAY+GBiXWdQIB3md58Q0G9/cft+lag1TDmAHIhKJnmeH8OxzKDwNgE55dvHDIg7+CBqVRA2C2Rds53J8hhL8iwIkNsqcmNYQ0qybBEaGPZ8w7gSfaxWZw/gUjrEI2KgDkqIOX3uVw7yxoqlIggB1EtBGIHgOCZUDWTQzcJcKCDrSsRQj0QwB6Aog2E8HeSuqQ8KVK7c42Xm0WDU3wvgcCfwqC/sCPasLZXjcA2aDeYSG9AIBToHraAwRr2KnztWSsLWDEL9WM+ELNiC3VjMRqfzK2yZeKbfCnEqv8yfgSLRm/TjPiF2hG0geWdQGDtopB6wdHkuBgbvBuB6tsUY46rza/cArwo9phhqJLbV5dAGSCkVssgQkEPMJWoMrZ6K2Uh6iWjLVqRuxazYg/jwCWSlbFQ9g6pKUSmwPJ2CIGrQ1ycAY7vpxpLQM619+/0VD1c/LY+TuGR93JPFQ+zy7WDEA6FP0RCfGo3VGVE9BOsOh6dvj0QF8srpIZDU/bHtsSMGL3Ml0VSMX+Vk3HiPMPVZB7226rCgCHoUiH9HWIcI/dyZUT5QBoJe3NH6el4o/zaHM3l1RTGNWcJ6L+CbmhJbYxVQHgCe9+RFxgdyjNedQHEHCOlowvnpreMFDa3sy6GYrczmFfduR5VHZ4iWZP6X8ubdtVEYA97fOP55G9zxYuzdn5nSJvneU3Yq+UtjW7Puw8ip+Vu++w85Y1qzWV+MApI5yV0nLOQ2sB0VvKP1inXs8Bmunv6yk8Twf5zf+bCeo3Q43Ol1pXFgAzpN/IwjOZ3BfR2y37YaZvR6LX3dhcjnSeBK4qd9dyI2/LKwEYftdGXGELOXNeivYdIbznH/1RfKeT/1mUx+q8tFkJwKAH7uLGY5hcFxItOaq3a4erocmMRjgvTXYBwCEjEOB62egionf8KS9/9LhamspolPPSaBcA2fD8C3niC8jGIuIF1AN0DUJXvojf5EojnZemuwBgP6+TDW7Cza1GYqub3zxOo52XlhcBkPF1HgMI82RDKSFZT5bymlmvwfldXsU6X83GIgCsKblvcocJTEUXz/x7fZ7dDXu3L1JeQ6UW51uGcmeXvuTUoBqKAEDAc1SdEGk99r7E+5qq1vHl1er8lP4N/xqNJUUA8KvtmSolRPi0ij/ePP6wubbKS84uOfKjdV7aXwAgM+OSEEfANMksJe3AJ6+W8qrV08Ho6fIrUtLuUOS0avKl7WYoshAEPl7KL9SJ0jCE/GFTfeSzbdG5Zli/k3Vetiswr2iztgAAeVrOKCgvKtAb+NHmiltUReJcSYf1KAp4DREXSMqj+DsDcRU31XSxoQsBRfmNT3aecuLsQH/3e9UUpvnwxfLCiwC4gnWuF5M8/5GHNDCSDgEggL/8RriOjAi2OKo1FRHgiVJBRHySQbi6lF9aN0P8DVLFeQDrq7U4b4bmn4R8+FJ0Dz6j2E+w0OYVAECiqTbTmSPBv531amVzRkcQyuwXIuKadEgvC8JB53E1lEs88tJ5zejZVk7EySeLvuis22XeyS7wCwAQI2MLOHNCMJ31amWtvyfFUfN+ObkREFyPgxmO3gBYzXkxp1bn5f1RWK4lfZhPVOAXAOAIcL/+srRArAsA7gIIqPNOcFaWVYSI8nEogMDOy2+Px1Syw7zhkZfOd787XK/jTzXRAgA80i0qYYusutd/zeh+14N4LhBkVDolT4KQCesLzKB+LYNVwXnITMjlZ0mdsl9dRDhZKY/4sc0vAMCjphwxJKGMDFtBubw1GfuHB+E8dk6pV/YjwHXDSx2jIesuIsqilZ8z2nWe3yHaXDolw4IPZSapAABXlKOFYPm5bVSXBEGgOAcqREJZxdyHJ+DZY9xym6HSzz4VDlsKABCpJztL4KgBkDf3Jbtf91SJBClXRCMj70/F3yni11+ZrurC0e4GABGUMzcCnKRSUg+vlR8HUWskNGbkh83jiV0ZAXlABQAWqV94CF0nqsPa6/zjqyUSGjfy/NR1tvAcc4rSTBp0A+BLxbfxY7DP1QHBz19kJ7v4o2C0VoqEBo68NM0MDl3MUX2kLDuJN3w+DPRt3G7zCnMAh7oFSMqPHl4iaz4GtxWXy30cCXyYIifGPluGjepHC+c24Jm3VQKgiII69TjZBQAkEy3YKPNSIoAbmYpkS2Xqqfu2J97AAc/JQNZNwIepYsD7ZX9f91v16KgkS9Dp4cGMqGSERRuc/CKnWoa86/jhsZwCsoyI03cH9UtluVHkz3bt0YzEanmYKsuN0iv1ZEK5r6HiN0ryEff1TXhBythUBMDRO7p2cbgXIWQLWgKWchSgXT+cc/bhXpV9bPwmhK5BZ1sRALLBY9EambsJT82E9Bvc/MOLkwlHr0A+rVZZxS9ARc+/lHEBwKtBDwGU22hYvqe9c0wvRvKm40Vyt8cCUh+PE6V8Yvezpfd2ASAFkKwHZO4iRC0n8nEGSNnPJd9kBk72LOfRn1bmtt9WbewqHeHJ6RkAelOpCGE2vxc8qGz7DJnZUPRK/nZYpDSB4BXNiHep2pQASEEEoZxIQCaBd6Z5308WDwdKByMRXrrWACK67CFOOSw7d5UFwJ/s/h2HesKl0GYQrB3vHzLbt6qUZ4PReShEHBCUvhDiqkr7h8pOMJJob+4qXjvfH6kWZfxuMImEeJENmF3U0MRKpj1ykSXANbMfMoF2e+nAkkN1d6kiAPJHT16yLmIQPnF3ZQ5iwEJ4kXd17uBa0y6OTGEGI98jIZRvriOGDAoLO1qNTWU3ZKRcRQCkQGsq8YFAuBz4UZJ1FyF4QOBDfPDQTe2dro8PaHCSe/qZkP5nEOK7gCBAlQjyvBrovlTsL6pmJ0+twCnBZX8ytomz7zNVuDCaEfn3edv7tvEAYuBznVPToeiD++Q2PeKssoYQWPw6v0DOYWVlHA01ASDleRl5gBUvKxsJwAmhjeeGh01PPsmj9B35YsLcMV2fHDtvGkfXQwdacr2IcDfTUZUUskPXaKnY+koyzjaWd1YrlzUjthQAL4MqCQGm8uy7HCd7d5rh6KZ0OHJrdno0XKVboXlgmn5sJhi5xQzpmw8c6d0BgHcg4iSoktCiW3xGbG0VsaLmugCQPRmEZz0Ap/GUUNhZlXwVMRATmX8xgnjEaoHedDj6TzOs83wRvSEdip6bbY/MkbnJhyJmSF+WDkWf4vKWwYn4EU9wjwJi4UfNUDFRL+Wtmbyf8MuKYorGugGQOlp5Z+eIA3Aqz8avy3qtxICcCDyaAPAYIjxvecSfZC7r7Oz9XL6Sy+rfJnKD6mIbEv5PvacE+hKvqdqr8UYFgFQqfyeoJZPSWPmDyqTkNZN4ad7Hr743B5IxHXd1qZfpGgwaNQBSN8LWIS0Z+7U/mTwe5O4Of3FJ/ngSO85H9bRyovB8wW/Eyh+h12jEmACw7zEMhJFY7Te8x6FlLeLVorDfZ8uMOScyWe9SMeBp05LxxY36sWZDALCdQ95tGf73FyMWBsqfxBPl1RymjwDQqzxy7h1nu6M6HwSil9npZWjlZ/sNYzpPwMv8vJWmFh8dt6EA2CbwZGdpRs+2gBF/isP0Nh6xMwNGbJLIEU+cNJ+BuZ3pxwzM0+zgHzn/LdNKBLobybpS5K25/qEhn2bEZ2u89PpTPS/LKLP1NzIfFwDKGejbHn8zkIzHAkb850z3MDBXsIPncf4NpsX+ZHyF30is8/UlXsL+5z4tp6eR/KYC0EjDbV1jzf8LAAD//yh7uo0AAAAGSURBVAMAjYXnvepAdvk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639908414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StatusSuccess</a:t>
            </a:r>
            <a:endParaRPr lang="en-US" sz="700"/>
          </a:p>
        </p:txBody>
      </p:sp>
      <p:pic>
        <p:nvPicPr>
          <p:cNvPr id="620173002" name="Image 12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560076375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StatusVerified</a:t>
            </a:r>
            <a:endParaRPr lang="en-US" sz="700"/>
          </a:p>
        </p:txBody>
      </p:sp>
      <p:pic>
        <p:nvPicPr>
          <p:cNvPr id="1403296607" name="Image 13" descr="data:image/png;base64,iVBORw0KGgoAAAANSUhEUgAAAEAAAABACAYAAACqaXHeAAAIQklEQVR4AexaWYwbZRKu6u5Z2ESEjD2IkGQ8WfKwu0i7WpBYsRutdvcxEktmnB3ucB8S9xHCFRKG64ErgBTOMJwSQYA9CfCOOMQR4GGEBDwAsQ3hsj3DFQTT7qLqZzx4uqttt92eMENarun//6r+6vq//ufrw7bgN77tJeA3vgBg7wrYUyvgm0WDB4z3pQ8Tk/aeqmNGV8DXSwaSpdTAEFv+x30qX1QA3hKTdqkvvZPxDV8tHUzMJBkzRkBxaf/ff3TwHUDcwNarTLKP8SHXqoxKrOLvCDQjBJSXrvoL2PgiAixqOAuEJRJbXrr6rw1jYwjoOAHl7sH9yba2I+A+zdYrsWTTSCmxckGzY1qN6zgB3oLKTQC4DKJvf6D99uWx0QdGGdFRAsb6Vh+KAOeEF0TvAsGHYX4EPHdsSf/fwvxx4B0lwAO6O6xIBDgymcseksxnljMJg2FxnoOhOcLGRME7RkCpd+BULuQItuCH6M5ELvN81cEkPA1Ed1X70/f4j2Jv+pTpWHy9jhDwZc9R+wHCzWqZREVvd+Uav4+x9UxC0Y9LH5FuMTmlE7N1hAD7985NgNij1WoBXnJAcfs3fp9gBLDWj5s+5zI5TSfeP1a86QDk+k1I56p5CV7pzmceU30M9uSzjxDBDm4GPpJTcgccEQF/eOwEeBZt4bPPGuc7FEGFXDzDhwa6lscxxDT4PYhocvvxNvuxElBMDZyMCIdrNTEjd/fseuY9zVeLJT5+ZpQQVOWX3HKM2vh227ERICLFk7xVLYiFr7LbvVr1KSB9V7kyVBABbpVjKcNagmIjwJ7n3MhLXxU+ETcRuWYrNLEEl6vxIohyLNUZHYyFgOLi1X/iSap3fPzfvEPELWppyUJ2WMZq4+RYcQliLASgQyx8YAeKZTEzouZzfLtscFExlX602DfwmTFuC+YLAzOWc/hxQLDjEsS2CRhLpddwQStA2ZBws4ia3/UDuZtY0NYg4IHGENYI5o+TsXy27/Pj0ufxh7MgniTtdqwtAkSMPKDb1QJE+L53r1J9gCuDuIYB2BZdCUDjwXhg3uE2qQHa2NoiwJpnXw+IqvDxA846I2Z6cfsrsIZB986RccmlxIMc29QArW8tEyDCB4DngbKJeLGIPaS4WoIS+ewWyakPxvN+rkX3NkJbJiCq8DUqpJ4f+X/ACr1DBNvUUi9BHV9LBJT7Bk4ABFX4CPEeEa86x2zJNZlzizqYaymn+k9UfQ3AyASI6PByvEPPS+M2ek3f8ek5wlHLonW8GFRBJMBNUlv4aN0TmQBrvj0EYcIHuNaIln6stlHJjR7wVUFJxTVZ85zrFE9dKBIBRmwIL9Ay8qrYkcxlHtR8cWLdhazcF4yG5Dzf1Bji1OBIBBixQWj6jg86sIkgkgf6YzVCQBChwdY0AeXe/uOAxUbLRwD3TYqU5o4d6ylk+KUJDauJuUYj0qozCDZFAC3+3zwP8bbgcEFY+MzdmrRnzromXH5aJF0QCe5oVhCbIqDc1XUdIh6kTo9gnYiT6usguGDXs0UCWK8eQgRRxFp1TgcbEmBEheAiUDYRPrlLU1yNoJwSoGFK2C9QMpeVN0e6ILJYm9p/CVdbDQloJHwiSmrmOiA/4W71uzXMH+Pvy7GpTUGsS0CpN31MmPAB4AOtCl8yP7YePDqdH3KeNMZtg0H0zQgi0SPqSIQV5b708apvEgwlQISPX0Vvmozz7WjcsjwWIR/cZBfhBZcflob5G6FjjRWyw4I1OTwQ1uW6awko8F2DBHpEdd8hhhJQdpxrw4SPX3RcsSeETyakmQgiryRVEGUO1nxnozZOMJUAIx6IqvDxoFH+cuN+3v+qPsm8s5mvCvprdxZxMyelYpUAI3wAXUo8iOggMN+acw9iCE9VLIp+h2j5ay6l+o8OFT6iLUZ0/IMi9gn+45R6B04rpdJbjXFbsIhpAuGJfOYVvpo8HnAIIILYO3CsNGvNqu0Y4QMMfdS1LLqsNr7VdinVfQNY+CATLVeZY6RtsFYT1oz7neteHCqICLfLHGvCYRoBJcfZIKJRG1Bto0dXxSV8fIzAmWAyYvkNgAgierCxWnftno97UNl2hmqxKQLGU+mDOeCSWmdNe7S7MHJvTb+tJp+hwK/FEPDAsWX9C9tKPDk4UXDuChVECy+sFcQpAlygO3m8LnwV70wE4JwcEc/nNSXN67GtMBFEr3KWcgyBurDLm3qVbwj4evFRf+Szf6R4g0bDPR+PvBHEW0ccryI/hKi998+BC2GXXYiyVWMThW0v8Tl7otqfvseVpdSqQwQzBEw49qXSCRqN//zYGfS0gywsbH8zkcscTBP4ZzFpJz/JaKuincPAvoCX8lVht57EvlBwQwAB/lc6fuOnvY0iKn48jj7/S3nyewExaceR059jfi7zKU9QfU9ISP+WePYDCzCp4uOg+yzM8s1zrW0hU+gW3BDAjS/YAp8K2IcFwFkGWHblUK1kXnUlwQ0BBPiBdAJG+EC5d9W/AvgsAcqp9ApC3KyVy3N+X3BDACLoywSxmyz7xVJfmmajEcLLwHOQiQbMAzNnQ0AyJ+/zaWcgaO4CH/EzzcMyPUOANMjDo4HIlfYctwkb4P/VOU4RwIzIu3b9B47V6Lmw9+jshbnM29WpTBEgQDI/cj8/9Bw3R1fCBD+DrOZXcQ/JXKs2jQABE4XsVnQnljMJcgPxOg/6XPDZaHwX+CnfDr/KTzHXwkRleU8um/HPI0CABCR2PZdP5rMbWRyP4EGLeI+z0Xry2cXJXPafyXxmKLlrW0Hm5jeVAH/QXO7vJWAun91m5jbrV0Azk6wX8xMAAAD//wBvMpUAAAAGSURBVAMA5zCprpcKfj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927948564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StatusWarning</a:t>
            </a:r>
            <a:endParaRPr lang="en-US" sz="700"/>
          </a:p>
        </p:txBody>
      </p:sp>
      <p:pic>
        <p:nvPicPr>
          <p:cNvPr id="434755869" name="Image 14" descr="data:image/png;base64,iVBORw0KGgoAAAANSUhEUgAAAEAAAABACAYAAACqaXHeAAANKElEQVR4AexaCZAcVRn+/54ZNkqyZGeWa7M7E1IU5lBRThGKQ5ECQ46ZZANyFaJWgWK4UhpIhCBHkEOCCIWKoCYFyrIzC4kEq6AACSWCBEVIGQ5hZjchws5skg3k2On+/V7P9Ox095tj2SwbSnf79fv/7///1+99/d7rfq/HoP/xv/8TMBodQCaeOKY3NvvibCyRzMXi12djs748GvVQ1xyVHpCzxp/HZNxJRHEhXkQUeC4bi/dlo/E/gJCzZf9T9obtYzlGhQAiY76/dTyemOeBkBXZhrGbcm2JOzfHZhzk99u9yOgQwDStWjOYaawYdLFJoX+jZ3TmWud8vpr/cGyjQoAQ/av+SnNCDFmL4XFHNnxaY/1x9XmOCgGGac5D9d5Gqu9gCmB4zJdxY97oiybOpd34NyoEhHse+WcknZwkYp2MttwmJOuR1zyYeD+L6XfZaKJD8CSpGVCHw6gQ4NSrOdP1JIhY0JxOTQ7QwCQWuRK2t5GqH0xzs1b42W37zdy/umNt66gSUF698emVb4czqZtAyCTDtE4SkSfL7V4ZE+URO8YE1m5tmfkZr20o+h5DQHmlm3q6nm7OpE5mSy4SoW3ltnKZmVsGQoHHt06IR8rxoch7JAFOA8LdqXs4b04lkRcczJ/zxF0BXu3H60P2aAJUEyIbH+kOZzLHgYQOpesSMx2JifFhna0WtscToBrA9NJAJJOah+FwldK1iWlOL9YXWlsV8BNBgFP/5kxyKQld6+j+nG+s9WTwxnyiCFCVj2SSS/Am+YCSvQnvCeN2jgne5cWr6Z84AlRjIun0+RgObyrZlzAUsq3xU314BcBFgFp9YTK5vTcaX4lFyAJpbf9UhbhRhdWcgKFwFiZGdAZNVQy+VYNqoRIBfa3xE/IUWkdMlzLz6UR8Sy6Qv4/20L/m7uSLxPxTbfWw2sxFE8dqbR6wRIBp0AImGuO285m5WOIsN1a/tqV15sEq1R/h9lSxKrnRQS3MucVYR/QPIoOSRXLRoFZZKhEAFxPJd6CPLRU6POQzVAEQw72xxN35QPANlZSssFzL6dFsdPYl2Wji4Ww0/lpvLL5VJSUrrDcan59tmdWmfFWMilVJyQrzXpLfeXoHCf/ciysdN/OMLa3tYSVXS4MECHdVcIz2xaKXVrBp4Ww0cQMTle6AknNosASCbxEbywgTFTFPZeJxKimZgDHzHRQ03spFZ7/K3vi2xI91F2vYFbgd+C4k98EczAfMuBv0a4YDRboDy9GdXnf08hzsL66HTRXTN3H2eCZZqGRXYp5CqBQmLhfsUjC1Qw8RG1ORuw+Whbq9wnGbOt5Hmb91Oxc0ETmpIFU+lwhg6jANoSv0rtxoGuYSvc2NBrfzXmgobqAbtzUuwoWG2lDp5GCOT8lQFEBebiAQKGquzDD5QRfgKMxfdcRKeYkA5YDl6Crc7aeU7E3Av9t3wOyJXtyrj/tP6r1Kd8T2VQ1UyWmwAh1Z4UrXp19Hcqu36kzjQ7m/kJDltYHuA7BSPMSLl+suApTBsGS+rjBiCph7GQ8JndZANf5A5AXofmtruBGIKiTlWK3xYv0tnE5+R7npkpoMcYNe0tl2GeIfTmWOPgKwBH0VtVpe5lMSUccjc9ExWlvJCcK2/ePNIHGK3UDo2gOFYa5YIZa5giBrfRSI3iHCk/snxKvO6MySVe7ehF7woRcr130EKKNYA4vA6A4l+xJzO2b5a3x4GbBzDLWzwYW3SEFJZbZyUdg4h43AORWJKsairLH5AM8tj/XJQlqC0BO3+HzLAC0BzT2rNpAl68r83CLTEjy7293goAbW8SYJ3bmzxYYA8R+VfJyYoh0DfLo/eBARYi0BIQrmBr38kpaA3rbEVbjuYYR+7A8pIMK0vG/C7C8UNPcZdR/8kIGCbCtAO9edvD6Or4MjBuKhyLSHEAYRU4w0f2zt6tPAJUhLADFdSbgioeRK3ZOJG8wAP/ZBLHFgqbSSwE0lUQnM6kws1gpb0J2KPmSZv7fNjm4ruBUizUXRl/W1zvoswBCS6wCP2xs3rux1gR7FR0AuGj8O1x5r+0EgQuVREmn+mPnAHSJ/zUXjx7nNFQIsfPASxarbu6QxrgWaSrpL4IqBlmF80eXqKCxV9hILTj4CiOm0gql4tusEWfOcBUrE3CbEz2TbEtcJtQcIf2jHe8gGj2KjJRAoLKyK+qBDmWQY37A1n49ssnHNiYm1BDCR9tFYXoSPAIvYTYDtzYRH1i9tUXdiMvC/OBcz16iXJdT9H+T8QbFFZjsjJ3fwAuo+a3yY+O9up3JNTinXHJmJh04Ai2gntqBJi1Hw1UjVji+ZDfwKyig8k51GOg1yIh3dsTt4ee71YXq83OzIfRPih4JU7cuONcA1X8ZcPUAtRVEYO4WXcpHuxg2pbCSdvI4t+p6Q7CzZPAITjyM2LmDTytsmZjvznRQu5kOGWBW3u1GXQphl9VL/9ocKivtsBehsN1LQ8Pzf2Lyxs+ZXaBcBFDJaC+GeM/MGBwl3J+8OkHEM9Crf8ECRwUFSjYSj9lB3nwPzMOTaKz1p7DhVhkFvhXOrfRsf0jLj00T8LdL8gfZ7NbAPMlyIkJ4AoRIByr8p3fmy9UH+UDwmtR8jhHB5VXHlrEuq8QpXPiop2cGU7EvG0bk2/35ALhhcgEtpX4CMXXK/rxgN4CJAiMCo3wv38wMvum/vo/3Yom73DwlBncTrPqhL0eY0XFkc2bEpzJs8+wHqxxJC/AOvm60LPde0qesdW65xchGA+7ZR649HnRYH6BsSAtBpEETX4TRQZ3cwx8cVCIU56NoP2LthAUL0P6ZiS+0SIaj24SIAr7c92pBKQ6PorIZEOL19Cl5VLhTiN7VjWuCsGodaQ9IfBdsA4l/TOLj2A8QwLtT4YFTSy5F0V6fOpsNcBETMoLbboF41N0KYVu8MZ5K/wLA4hKz8XCymutEQvMPisqrx6F6EgmzMkueRr8PQ6ldJyah5J2buS8jkSeFM6nOIvxz6h+BsG2yX4Qn0bZRUOlDcviWlTDCI1eO6DKkuGuVm7unYDn0LkvcI5er8pRYqJpGelZ2R7lSUTT6dLOtPBNAuUBHA9CBsx0QyqWnN6VSjSkqOZJJzmzOpn0U2JHvgLvC5PWQF24z+QCtsy+z44qmvLXE8SPO/5oqsCac7Hyu61ZW5CLAjhJ63c8/JMuRMD1RTDW9I/jHS03VqaCA/WSxaJGKdHEmnzqoZWHTYp6cjF+7rcN0QLMOXWQY9Q8xHgYSiJzqayLvYxxhyHf0EkGjHD27ekAt3ate48dH1+JJzo/pNkIN9lHxzdPbhaPglpVhUSpEgpnUzek+LvY9RMtYn+AgI5fOpCqEH2V2vgvHjgE3ia33XYQwYw9AsyX2eWsBHQCPWz1LhB0roejdrS/kYwOLd1+4KgYPS4muoVfERoAowRD8MYDt6ON8KEf+RjzwZ1+iC1VOCtwbu1dnqwbQENEnoN3hyva8rwBK5Rah9L51tpLC+tvgs3OUZ+vLlLu9EqffTo1oC1OMQS9pFuhBmbslFzQdAEAafzmP3YtnonGkm67/84O5v38ukW4ZzRS0BqsBIJvUrzLD6nWGmOfj+PuK/HchGZ00VlqeYqbDFripWlvAt4B61TC+DhixWJECVZAiXvvAq3ZWYzs/uxt/susqGop44+G7wPLqZ9o0PLhnq37EE+bCOqgQ0dSf/TCT6X2GoyzLNzUnT2mo/YlBuQ01o/Ew8cZ5gtbmiCRZsyLAl0yt9K9SEVISqEqCiwunUAjwWVylZn3jKgBF8JRtL3Lq1ZUbFrWt9rBvd3DbziN5o4lE0/hFYQkjaA4uu74e7U/iEpzUPCaxJAKMLRPL5M5BVfNYWx+gVu4KhTG80flN2QkK/saKpWq6pfZ9sW/ybvbH4U6YRfBFlVZjtC8EitNyenwrqsM81CVBX4I0rP2zg4KmYFLuVXimh8p9i5h9SkLpxJ1/A94KFmCyPVZ+oN0enN6k4NbHhXWI6Gn15L+62NJqbyeD7mPhEZa+e5P7mTPK86j5Ds9ZFgCpy7DsdmxqMoFqArFF6rcRMRwrzUmFaMxDk9SY35LKxhBAHXhOiVWj0bcxU9W6XriFkkliXYiF1QQnbTULdBKjrKRKwVj8Bk9BiEins+irDSCaRPkPoK5FM1x0jcZkhEaAqwEQW1vA3hEyaRiRJhY1EAsn9mHx/ErSCBxeeRiNxFaIhE+BUAy8gr6NLzhGLjkJln3bw4eZo9LvYRLkuZAYnNmdSC9WewHDLrBb/kQlwCsU6/0X0iJPwIeTr2LrqBBm+/XvHt1KOmPWY3ZdSno5Bo1si3V1Xj3TDnboMmwCnoHBP1+qI2tZKpxrRmK+BjGWYJ55FWgd5AzB7ax0T4MvQHyaLrmexzg2afAgInNycSV6F7TDtbpRzjZHIdxsB5ZVDY54AGZdFMqnjkaZFMslWYGMj6SQ3p5OHQW+PdCd/FM50rdinp/ON8tihysP1/y8AAAD//4CNrB4AAAAGSURBVAMAlQSuvb6hjHI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321223500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79223811" name="Image 15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58090587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SyncDownload</a:t>
            </a:r>
            <a:endParaRPr lang="en-US" sz="700"/>
          </a:p>
        </p:txBody>
      </p:sp>
      <p:pic>
        <p:nvPicPr>
          <p:cNvPr id="213431775" name="Image 16" descr="data:image/png;base64,iVBORw0KGgoAAAANSUhEUgAAAEAAAABACAYAAACqaXHeAAAL8klEQVR4AeSaa5AU1RWAz+mZYVFhZWcGH8vuDFqWUUnFRI3RaESNMRLkMQOrlkZLkz+aGIoEKpFHDCmMmIghlEkqr9IkWFpx3ZnlIZCUBAxYGimhYhIqoAlM77Jiud3DQwR2p/vk3Bl6th+3Z3p2Zxeq7OnTfc+55z76m/vo291KbyI1R0umaUBS66l52pnwMdkURFzpvFacokXCHxsIivPiSxoCTtbD4Y3D1RJo4o2je5MzH9aS6YyeTD2mJWd8vlTyyB+lAIrVQPwCt4S1orJFvY4H3Rx3H4LyNACkCHARQOg1LZnKa4nUnxjIPXTurWdx3IjsChC97FcSAt6smU3rqKXtDD+fwdmVOd50OA4Q72Agz2kNYw7oremnDyanXeD1q69Fiar5mUSwxi9bRPyiFiqsq2tLQJjkV56wI8IYUuBhAyL/45bRobfM+pSwD4coCFsKMVWfVRGCaAnU9HK9IBDAf4JfDKZJoR3cPVZq0SmNwdMF8yyOASMNQTGMO7h6e1mC7Qgh7h5zaOzod/KJ9L1Qx60IQOQ3khCi3av/GctlLiQyb+GynyKg3XyuuiPgOSbCH7VEup14JqmaIIBDGYDwHUkIory42rmJQcyP57KXhKD/QiRawPa9LJV3hNmaGd364TnTz63sWD3WAUC4jzQEUaaQcbm1e6Nq9gkGcqFimDcR0SZh9xMeKK86Pjq043Dz9E/4+QSxewCIRKcKgihbSFN355a4mr0FTXqIB+cPhU0miNjcHwltPDwhFZPFB7FJAYiEFgQA2ih0mXCfvFmr4+zgLiPalf0VFozL+F7lTXfcgI4T+0K4YUCvLeQLQGQjIERz4RmnEkKsZ3VXVFWvZwjtok4yQYTP8sD4kiyumq0iAJEYob3vVENAeKs/pmbv4O6wUNRJKgizenl9IY2rYKwKQKQ9HSCIesTVzDIg+KEIywUfrzYzuNMFAiASnS4QYmpmCd9JPi/q5BYek8aeGB3+hdteSQ8MQGRy2kDI5e7n7vCuqJNHuCtoLanbPHYfgwOAWH3xYLKiN5Fay4uQ+bJV4OkAQYwJ3BXu5oGRG4PkyhRcLrFKTWUA+ZbU5AJEdgHCXES8HQCf1EOFZ0CynQ4Q4l2Z7YD4U0n1AHi1qSfS10GArQzAUGA+Aox2psG79GT6bqetpJ0OEKKoL+Z1xJFSjZxHE+ghp0WulQFwtMHi2bmNLSO4MuKJYMOphoD7thwHwp9zVTw7/5l3Hmppi3oiXIYBAISdrjhLTeSTibmW4j7XBAHaRrnTD1Vv6Aut4Dz6WJw7YrgQMlJOo1crA4h1hVZxc9rjdeH7QIDFlWgGhaAnC6upzhDGHmj/gAfDP0jrTXSTzG63lQHwRRgKwTx75EAYGw3FWDKge0OcvuodIwDeNhwQFANfANnGj/NkZrutDEAYeTm6jvv8ZhF2C9u/kT9v5kS33a6fKgjjIvrrQGDa6yLCCHAerxQvFmE/cQAQTopJc2SZ8dQSMkYpLxJMaRB+fnIqIIjBkP+gt2R16lPoMpndsnkA8BL0X9zrV1kO9jPyqktPjJbGOfwCLKCgzt0BkTSQbNwKPpKYyyYPABFDZv8iJnpchD2C2KYl0j/w2F2GEW8JBNIpj4gOuarmUKUA4t3r9oNJuxyedgVhCT+mbrObZOGRhECAUgARCOuyulk2KYDe1vRCbu5XAA8GlqP7TAir8hNmftptd+sjAYEAEBGSINnQ7MtLzGWTFAAgLADOEThnnmPLzvYAAjYYIVx/NJk+326XhS0IBPRXWXzJNvgpMt8y45Och+dulVeMxxp71vZynO/uAaAnUtfztY8ppuAAAHJDECTAsyHi+ceJ/q4nUtd7Il0GASGG+anDAcFUlM+4iiupSBWeJZZcPAAAYUop6uSRr59tDME7zxY9EFsJ8FWtNb2U7/JCRZvPQUxXwwEBAaUAEEA6Ndqr5wFgAjoBFL2RGdBvikHZAUHh32I9aWyrerPEC5j6Q6BbQbJxrWsHwG9npANb2IDFXMajLJX2a4wGfFtPzPxqJad6toT8hNTlgCi92TH7cUeleog4RwvQmme0cmYoIhxC1NW4P6vFcpmlaMI3uR+fcMTbFAQcS6is0pLp18VUScBtwxZvBesFwQzBPVae9jPP/z3xno6qb6EdACCitNgzKYcR91vhaFfmlyFQrmW92ju8axjmi3oy9V++cZpL49tKAysntPahQih9woNft/KznxHgd3bdL6w4IgjkAAjKAIR/U65jp3m0cDlPkwFeRuBEQFihnVno4VaxPH9+2jFfDwWCHg7P57ylN0BKHz0r6lpNHAC4uUo/j+Mmf9Sd0fjeNUf4EXVbtS5hpUPuGhyeZ46CPXprSszbrJb2wUAQH0sQ4HdLObiOBK81Hejc57JKVQcABOiRevFUJ7WzsYYuwd7FfRQhziuGbIeaIZzVMB8R5B9ToSmeEtly9w86ABBCt9TVr2ucdBZdIpo7dikSPEgE8uf1J33FicuRPhqrDQI+KPJyCwHsjOU6O9x2P90BIGaEpc2GSU/0y8CyI2w4EVUzv+ZuwQ8gzNlE5DsHI5gZK537HBQCIo6X3aYrgGK6dmfrqyv2GOxuP8b6IRb3HtEDfqnF3YjEPxBXs1cpJkzmSro+w6MXRLy7ALseCAIXBDwCcv5Q3oi2RXMd68t6gIADQNGf4I3i2XUwFbrLZaqqNnVl/hZTs7dH+guXkAmLiMxbYrns3VUTskOtEIjoPTL7a66jFwCQtP8gQs2Z83UU98aeNbv5Tc7j4pugoiHgISgEInw3puYTxecYAfO23DwAIoVC1op0nS/It6ZvcNmGXQ0CARW4SEtEOwhuDNdaIcWdoJHXz9ycpB8omQr8xO0/ErqAMKrQz4Mbj/E+BXILnS4g1ArBA0Dkr5C8G3Dc5/zeFXLcsO59oVELSgXUF4IUQBNFfs/FfFAq0Hk0iZ7kdb90Hnd61k/Lt6Zm8D88DcSoD2Lj2omTRNivppYgBSCmQ14WL5LkD4jYrCeM57kKxYlI5lNPm5aYNclA+5sfq1iugU9BiBAYghSAyJenr9/yHCt/Mowwi9+/S78dEGnrJVpixmWEtJkvyPW5/kkIRI5Fmr1cThMIgi8AkZlC6P+OHeF+LZGu2ze7ojy7iBmHnyu8wZc63m4fCKPaoB2+kv+kbQM2ZygIhIoAxI0MPwyUf4UhykKYrVPTjkMt0y8Sar2EL346zzivYGkF6cmWV6cn0KSpY45uej9aKHx5KBAqAhAlR3PZ+TwtrhNhueCl/Ur4bS2ZXn64eVpc7hPMerB1+lW9ifQavvjVnMLzmJttxZ0XXd+KdmX5FR4A9qz9aCgQqgJAbgKxQuFOPv0DfDZuaqKPzusLR9TeROoJbUJa/mBFkl5vajtba0090JtMbTaU8HbOi0d7ieNJExGsKo5PJ3VxGgqEqgCsAhowfBs3tS6h+wlX/gxE/B6EoYv/yTf1ROoRHiyvE6+oDyamNol0YmDje4mpfNHf6eV/mxqNg6DgMwh4o4ivLPRsXM3cJ/MZLIRAAESBY/a1H2hQwlczBN9BR/hZgvwmmRCXEcK2/jDuNrBB15JpAgz9mwDW8UU/hQgV/20rLyAwgMy5vJD6WtkmCQwGQmAAojwBIapmJ/MgtBiICsI27EKUVwhujqmdK4OUVSuEmgCICiCAGc9lfxQxYBIAZYRtOIQhH+HB98dhM3xRaTYKXooFgfN41S8Vtz5xn5CpGYCVIb8n2MNNchaZcDUXtMWyD/XMF/0emObSiBGeGFezj5zd3V7x9bZfeQJCrL/wFW6pvl2WIUwbNACrYF7nb+cWcRMaJhcGvCQl6YeLlr/szAB38+i+DApwLV90c6yr89HBXrg9fwEheuKoGLy32u328JABWJlFuzs3xNTMbIbRyBfzJR64fsb0t7Ls4vB+thUfrfMAuJP1l/hV62NI5r1hAy/mNJfE1czC2P6M9GmUVcZgzvj+X44yhClcD2lLqBsAe+X4Yl5hGN+OqdkbWCbF1EwL28bEchmM5zJXsN4W68p8P6p2Pnd2d8c79rS1hoP4FyEU7xjhz3Z/7r4P/B8AAP//7byO+QAAAAZJREFUAwB0xqwjZ8g0wA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18678990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SyncOffline</a:t>
            </a:r>
            <a:endParaRPr lang="en-US" sz="700"/>
          </a:p>
        </p:txBody>
      </p:sp>
      <p:pic>
        <p:nvPicPr>
          <p:cNvPr id="70811953" name="Image 17" descr="data:image/png;base64,iVBORw0KGgoAAAANSUhEUgAAAEAAAABACAYAAACqaXHeAAAKr0lEQVR4AexbDXBUVxU+572FUEgg2V1IhOxbCv5MxcJYsR0DBaodKhTJ7oZIx1p1VBid1lrHYh2LVdqxU6ZU6VTrtEzVdtQZTPNeCIaiZVpsK/2xdCggVgco+zaBAPuyEH7akH3veO5uQpLdu5v9S4dMubPnvXfPOffce7/7/7MKfMjdZQA+5BUALteAyzXgA0DA0hpmWf7QD6P+0OOWP9hsaaF/Mh2KasFzglh2mOm1qBbaYmnBJ5nui9UGFhWatLPTG2uiWuiZqD/YmSD+FjyZvRFpAgSLXFEt8AVLC260tNAhQNrPkW9AgO8CYAgQ6phmIOJ4QQBwJdN1iLAcEFcxrXNU5UUG6zSHf9byBb95dsryatbJ6dfj2BvZ1m0IWJ0ghNsETxZYkTEL5RE0qpYWWG1pVWFEZQcgfh8QZhRqDwAncvgGUPCpnnHqsagW/GOsJjAdhnEEcHO6Ct2YzgMoGQCWFlph+eMHAJUnEHGqLLKieGyUf7c6Zcp/La5Z3dOCnkz2EKE8TYYo1S8aAJr6pfFRLbiVS6oJAT+eFnHpGWOBa9YFF7wb9YfWUvXiCcVEURQAp7TQDGuM6y1EXFZMIgoJy2BXIMADVtmEt6O1y6YVYkOEKRiArtrAkjjSHgT8hDA0HBHAO+jArwnoDiR7Odo4x31erRCEDl0NNi0BotVEtJ7f+4az1y9n8GeCOmZ3bFpwTj8vn3dBAER9oZ+QqmzjzFdki4wz/SICfXXs+1TtDetXuSP697xh4zduc8tWd3vzXjzZdFaQO2Ls97Qb2z2msclrGj/m92yyL9QSwZ3CRrY4hIzTUW2r+EpsWugG4c+H8gbA8gXuRwV+kTUSgsPkOEFvWP+8O2z8qeK4cSKrvkTobf9rh9fUHxM2VHLmMhitErWLLOSOz3HBCzzuhy4yc/jICwDLF1oJivLT7HZpjcfUZ3ojLS3Z9XKXVpotuxmMerTt2QCkZwvJtaE5mzxVljMAp7TAZ0ihp1MNDPipW3FgoSdsbBjglfbL3b5lH9tvAAduYcu9THn/UgPkBICYhdmA2xndslQDST8dUR26piqiv5T0j+zTE9E3K7azmJvFuWJjygkAnoU9xWOvVxoZt/cxvfHPVkZaDknlI8Ssam/Z6QJnIY8YsWKiGBaAmC+0gDMvmVqKaKnb5cRvmnh0a1T4RoLO1DRO5pnfOssf3MYd3M7BFEd8hIfVQwxCnIm7Bx4zuFrkk45hAbAV2AiZHMGKSe2tBzOJi+UTry16xtq7uADuA8Al3AQXphEqc1nuYmIVTBLk7rIC0OUPfYVNflpujn7lMY3n5bLScLv88Wt5ePtoaazJrWQFgCvUg9JgRFHsdq2TykrIRJsqS2aOm4ZsTyAjANzWxITCL0sAAq51x5pOy2Sl5NnovA3Eg14JjBLA+fIjTZ2ppjICgARfTFVO+In2uU39icT3CD8mR1qPcue2hoB6ioqKwHY59DWZjYwAAOBSkDnER2XskeJ5IsYvPbarimznOh77b8iVsCe+THGcRygO96LZ7alsb5HOEKUAWLyHBwjSJeaYOJVsipsraNje9J63veUNMfbnSu7O1raqSMvd3g79QTfsyNhcpQDwHp60+vNSdffEDsPKNeGjQU8KAHeY0rU1ArSNhkzlk0YpAJzRKTIjCsFbMv5o5kkB4F53sixTjoPHZfxLjSfG+yifBfBQXti5AAJKa4Dq6h0VAIgzAEQo4lwAQXoIMSl8JnKplbYsPTToXGBAns+5AFH3QMC+LyILYWe8z3fJvsQ2OZd+eWoCCXBcKk/4pX0AAO6AVIcwoguf1OgK9Z8eO75GHpbSpsFCTwpAmaLeRQB/ZjrJHeJxHv+fKXvPvksEuNTJQUUKAPdruQMgFg3esH4r0xRv2KjxmsbXy0+0jooOkNCRAsAFlzsArDxqf1zS0v0LwjyawKjNPSfcybCIY2D2sDjtJ+0D0rRGCUOcGCOAtAbwECCdxmcEIAaLKqO+0FrLF3y4q6Z+qbixkStFawPXUm3jFR80br0K1EvjJNo/Iawfk8mkAJyYWr/S0dxRVOABUPBuKlPbxI2NXAlV5XVLjccYvB/IIh0pHiHcnsH2cxn4IAVAcSl/AAQVinAIWAaIG076lpf+soQkXZYWbETEayQiUBG2y/iCp4jHYBJXUBBg3GBewd8IikIqn+fBiDsCHLKBy0v6xDkBz2HO8LZa7hsiVZ0tR7jkSpdgwlOlMya31OULfgcRBrbPOfcoVJmJiBU2KK/HfEFp/5BWA0S4UhGn46C7Q/1XqezJ7HTVNswmBdb3y7jEk58JBJKfgKA6CL8Xt9cgxeUHAOcIBihO5LzJU+V/pBLXvedY7/6yC2odQpOdEmfJvNbUep+jOn8HwIkgHAHnFQBwcO4h6RCrzk2fnHa+mR8AwvAAuRBwJji4xhs2Fg0mT9hYyqdGP6vobDqZjL30zzPVwSnkUl/gNCSX7qJggECaeWBHdEBM8flryC8/AIYEZQ+jigq8YmmBL7OvpL+uqsZJlj/07QS5lyRLuC8GsWt9oQze5LJItvtE5lmICPxM/xHFeIhckS4A+TAoU8zCGwuobLa04KPiMDOLXs4iS6v/pFMRP8ABNiWo4op9oq3zN4jLWQTOG1zSPuHnppZ4sT/5TnvSKXQUUUP/kyZiRn41gCBze0a8s0uL77F8DTex3aJ+BOoWRBw8f9AcxXnJ0gJtpGAby8YnIhi+5C0gZb67vXlvQl/yyA8AAHE1RWKmj4X4KVBou6WFnu+qrb+6j5vXKzEPGTyk9YXmTE+C5EIHQTgSDyZMevlr6I93sLjaX+8xm/89VDDUlxcAHlN/lnv4Oq522S9EINxIqrrX8gd3dWnBe075AjOHRpvZV9k5Ruw7yicu/ZlNlDwj0O9PMceSzjE21HHHLK32g9XzAkAE5B7+1XGIszkNOYzv+DlCfMhWlINcK/ZHteBDlhZcZfkCiy2tYZbYv4tND1SKS46ibUf9gTu4Gf2WiDKnS2S6n0SCUojDHnM5znw+wfpfikjqzRyRVD3JFCsrjxmex6PO5iQnhyfCLES8hzurJ0FR/sbHb/u7xpWfdUiJOS7cQ6q4eKk8xvJVrFfBtYwrG5dlDqYvqhB0uADn53NfqSAARIQIu3u5SdyCgDdzYsX/AQS7dISYtJU7BmGlF+ZVmvrhZMDcngUD0G/eHW7e5jaNOeDQt7hGdPTzS/LOHYQw2RfmVR3Tw/nGKweAe9A0QzJenxKXlcPn+L9zO+rHyIF7ue6mnyv06eb9YuMiDLdt8UongsMi8+JqbbpweI4cgALPBRLn+BE+j++Nf4RsCHHTeJop+4iRJY1c+9/hjK/n/qJOEVfyieJD1DnzZe/H6wrNvLAlBaDYcwE8uvW8t103PKbxDabJ6NgLuHn8nMHYRASt/L2La8kRztx59p9j/2GWvcw8nQAeR6AfqdA7wxvWr/KK2+Nh41V3WG8DG68noGTvTvQXFXrmFrtdLwVALBo48pKdC7gjW172mPo6j2ms9pp6vcfU53nCxpVe05jgNfVy9s/0mMYC5jVwvLe7w8bDleGt74oSGkyeDv011rlKgMP6KyvNtqJuiQrbUgCE4FIl7hIcGTiFpnfUAVBoRjOFuwxAJmRGC7/YdP4fAAD//zNqnIcAAAAGSURBVAMARPlyvbDYOB4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48914179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SyncSynced</a:t>
            </a:r>
            <a:endParaRPr lang="en-US" sz="700"/>
          </a:p>
        </p:txBody>
      </p:sp>
      <p:pic>
        <p:nvPicPr>
          <p:cNvPr id="755919219" name="Image 18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209585171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SyncSyncing</a:t>
            </a:r>
            <a:endParaRPr lang="en-US" sz="700"/>
          </a:p>
        </p:txBody>
      </p:sp>
      <p:pic>
        <p:nvPicPr>
          <p:cNvPr id="858942712" name="Image 19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974228994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SyncUpload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9129823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Security</a:t>
            </a:r>
            <a:endParaRPr lang="en-US" sz="2400"/>
          </a:p>
        </p:txBody>
      </p:sp>
      <p:sp>
        <p:nvSpPr>
          <p:cNvPr id="1149188077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14 icons</a:t>
            </a:r>
            <a:endParaRPr lang="en-US" sz="1200"/>
          </a:p>
        </p:txBody>
      </p:sp>
      <p:pic>
        <p:nvPicPr>
          <p:cNvPr id="360380083" name="Image 0" descr="data:image/png;base64,iVBORw0KGgoAAAANSUhEUgAAAEAAAABACAYAAACqaXHeAAAF/UlEQVR4Aexa3Y8TVRQ/Z6ZlWcKytF0W5KNFjCZqRIyJfLyA0cSoy0erG33UVx9YQsQsGh8xogEE478g6sYtn+KDCZhIlgeJoPiJJOywi7j0g2UNWnY6x3NpZ5i2t9vttheYbic9c8/93XPmnvOb0+ncmWowzbcmAdO8AKBZAc0KmOYMNL8CkymAZPD5OcnIxjXpxZvWeUGSi2Kr0ks3zZ1MbmUrYHTxSw8mwrFDiUhsBNpaRwH0k5auHfeCgA8GLNLSiUj0b5HDtXBsWTkySggg6NYTS2Jvj+vWT4iwHgHmlXO+13EE7BQ5mADnUpHoNoLSX70SAlJhcxdqsAMBW+71BCcbH5PQSoAfpMKxXcU+BQSkF0fXAmJPsVHj9KlHXMvc+TgE0ML1s7Ia7HcPNpyOiAD6pyJXOzeHgLTu24CI99kDpS2dIaBvvSAAdKY0fgeJJDX/c3bPIcBCvN8GC1v6dUZG7wwNxp/oGIyv84KIWEXMRHC+MJdcD3VwfhUcAhDIAXNm9h73t13pu2r3vNKKmJGsz4rjFX0CCQEAKL9xIPoNvLohnJOFjkTOT7tTATLD6YA1CZgOZ3miHJsVMBE79R5LLewKJ8ObetLh6OFEOHotGY5aQoSexzYnF25cUu95JzreHamAVKC7nVeVn5DPfwFQ+8gC6ELEdr7tRiFCz2N7wa9fYFL2Xu3Y0DZR4PUaU07AP0u7F1Bb9iQCvMHJ+nKBcy+nuPYO5me7zdos34DwdRkoUZUSMLage16GsqcA4dGC6J1cXWgxxj4ZMgfG5kc7XVZ1V5URQPCk/+YM8whHHGGZ4geX3pyJB8UziikeoKKbMgJSkUgvID5VMYLKBqvSYXNbZbOpWSghQJQtL0S2Ty2kUi8L8J3ri6Kh0pHaESUEZGZCNyK0ysIjop0yPI+VPLEROB9rtqnjy0KvtyghgK9nXbJAeRV2vMOI98rGBBYc7N8GBN8IvVgsgBeLsXr0lRDA5b9cGhxZO6R4HmTiCCwqVwWP583q2ighAAADINl0DU5L4ALIwuyPBUC+w1+djrxaVVPJWBEBXAOSmf03rIpPmlv1Fq52iTMgf4NkeG2YEgIQYUQWVmamLv9quIwzprnC1XWpdMXVqZuqhAA+/2flEeJbcjyH8ilG0uDNXK9wj4ATPegsNK6ip4QAfr74lTQGhGeTkaj0IifsU+HYbkR8RuglgvB1CVYHQA0BY/7PgSgtjw+3ynFGEbaAbCNKwNi/X8iGasWUEBBM940iwEQ3PNXFTfBeKHXsenVOk7NWQoCYOmAYu7k9xVLbh+i74CXfvtoOUt5bGQEIp8dbUI8CwXD56SuOGH7TjCL0ZStaTtFAGQEintkX+65AFlYR0O+i7whf7h3dVooxgp+ZwJVzLh9O2CYqWqUEiIBDw/1D2nXfSr6N+ZgvjKbA+N1drinYOwyM8/ge64a5+haBBTb17ygnQIQsLopBo38zmuMPAFlbeNIjfGs7CrwTws1oHusBE5bxu72t8xKHxoSvauF5VU9x+/jBy0eMkHFgb8CIr+dV4dyQEdeECD2P7RMVc9tDvXZHCVCfTvUzNAmonrPG8mi4Cqj29DgE8K3rX3JnfESOewHFwvcRt0O+bKsOARaQ/GkN0iviBYft4JVWxEwIr8ri1QCdXDXbQM9CmfU2PnyzJTvCy9gfEpHoCS+IiFXEjIAPgWSzIFtKQGA4fpYIvpfY5yFcgYBrvSAAWOapEvBGAyHj4C+s3Po4FSB6GtHrvHhRtvAQc9xVITL9JrwGrq2AgOCl+Dm+Nd3jGm8olQA/nDMc/8OdVAEBYoDX3r1ItJ0A/hP9RhCRC+fUGzL0d4vzKSFArL2DRvx9fxaX86rsGDt77j+CdpIENMIVfdSfNR/jnHaK3Owxuy0hwB5oH/ryPK/KXugY7O/UKRNkMtZoWetpLwiYsFpDK9AxGJ8fMuJd7UOH/rTzKm7LEuA2nGscTTMZA4GhAye8ILyiPBW4eOCaO4dy+qQIKOfcCHiTgEY4i7Xk0KyAWthrBF/PV0CtJ+F/AAAA//98ORATAAAABklEQVQDANR3Nr1yJmUx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685038089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ApiKey</a:t>
            </a:r>
            <a:endParaRPr lang="en-US" sz="700"/>
          </a:p>
        </p:txBody>
      </p:sp>
      <p:pic>
        <p:nvPicPr>
          <p:cNvPr id="230341318" name="Image 1" descr="data:image/png;base64,iVBORw0KGgoAAAANSUhEUgAAAEAAAABACAYAAACqaXHeAAANHElEQVR4AexbCXBbxRn+/yfZDonj2JJyEVuCJkChgRaS4b6mgUAmkFiC0AMSQifQoXSmlHL1AErKtMNR6LQDU5gyNIHSwxPJcaAtEChDgEIpA4FyhIZDcg6HSLJzElvS+/ut5Oc86a2kJzsZ6JCdt293///ff3e/9+8tGfQ5dwcA+JwbAB2wgAMWsI8Q6AtGvpAKRm5JBcPPpULht5OhyOZkKLwHvicZjCzfeciCSW6LUrIqTz5vXkdkcwo6U3ndkZv6Qucf6lZXNbkRdQEhMpLB8KJUKPJSjul9YvopMZ9GxEcy0SQmboCfyEwL+83cr8ilU7IqTz5vXgcBPD6yoJuW5qjuAwDyYm8wslCImEbghg1AOhSZmw6G1zLzMpR/AnyVR86qImBjyyxbokyUTzKZlqMer6faLjinjFBVcs0A7Ji0YDxM8Qkg/xgxT69awl4BZNmb2IexY8iQv8Mi/rqtdYGvVr01AZAORk7pr8+uRcNn11oQMa12n4efdi9rSfKcrJF7I9k634U1WnnI/TSYagtfhk/4HDNP3pu9ekxItpDIsoZPcldXly5INBieq0XkEZS3tUBx+WaawobnBTUuucxBriwg1dY+m5h/R1xZXoTWw9/hIZlVl5UjfLs9YwPx2CR/Ira48eOuLeTSNX7U0RNIxBYG4tEJSofSpXSSKXeR0AcV1TB5mPihZLDdxThClRtEcNtaLziMDO6o1Hh8qXeZ6LxAInoY/A3N8dgzTRtj7/HWjp1QMaJH6VC6lE5/d+w6fyI6lUXOh2W9V1Yxo8bM0e1TwodTFVfRAtAwzhjmn4i4iXQOdgqZm/zx9NG+ePRxnYid1tfWPjXVFv4+ps0oBi2sFcLbk6HwdgyqbyG9IhWMXN07qf0Qex5d3JeIPeaPJ6aTaf4M3QtV0Elx04CH/6Dj2GkVAUi3hRejzx9nzzAUF0mymGfATG9jejY7RNdE8CX8aOQDOTbW4dvcDZEw5dcKPJaJxxLzUUhHiOkes95YDyDu7wvObaEKjunVjL+782bY+1kkktKJMtPMdLD9Eh3PopUFQA4+f7QYfLslaA9hfv0eyc3xda9cY6fr4r2TI6EBD71MzJcTk4eqOYYM0xVZrv9nakqklao41TVEeI6qk07UJL5dtcXilYZlAUh5vTcz0fjSDCrNJBc3d3f9W8UredWAXL38i5mnVpLT8Zj4CPHSK8nW86bo+HZaoDv6CgsttNOsOMo+uLfO+yMrXRpqAUCnYiL+LmkceJ3+eOcKDauIJDSjTjyykoknFDFqSDBhCWzUdSld1bL5E7EODEkrdXKo81XwUOfkagFIh8InMtMYpzgoGf4h3lWfdDD0Y2Y+rqpgFQGlIx0K3VhFLM/2sHErxgO0NZ+0vbh5W9u8GTbCUFQLAObas4ckiiMvBzateLeY5EztnDBvImpxvZNDUE17YK43sClHqzleeRVXNOTZo80jcuOOieGqltQSX/Ea8r8C73iy7NW2SQ8A8TEODSBgoFmFoOqzZ5T3ImY6qFQw38AMH+tLRO/wdcf+o+Z45VVc0Qg85BmAL3qYeXSmgTFzFJHLJbTTMez/y7oMZQAgbD+d4vhSWnRLJZnp3FJaIS23VbIgxQPISwuyxW+TZE4xRZ9iNrSDs7Bo26QFAJXQCkvOk9AXW0zFYPSVYspgyuQnB2PlgzIyzKzXWaopl+0uJQ2mtW3SAkDEE0nj/IYR15A1JNYuYnjXJ+s0wkUkL/evLyIMJkQoMBitHOyq134kJnYPAOb5fkcpIine0PGJg64loLoaund0o1dDLiKxOZqLCDUmfL0d2zATOFeGItrVajkLcO7dmZ5yWxdm+lgnm6HMNB3dTisvIz12ucpxdl1/LQANaj9O9ChG7a0YD7agTy+vZT8vwm/qKsge/rqObqexwd+0p604QF1rxauFtdRfC0B+Px6PXoyNzoQA9vOBROzSWvbzxPKEvpJ8FTZGZbeoqeD8o4j5O9q8Uk6nU7qW+msBcKqsjVKfyf5ZhHTjRf2Al9di63stdprTZeLsMemWBePSrfOPxnHb9cKeV1FSHXzRAwvc7aFMRxFxHyX2CwBG/SgvRjLtjAH6KCK+EzvNN9OjGndKU65PPJ43hOn2Ao8cDuZ/f3Pi8V6LsRN3DEncNeAsoSfvEVc0i19LuF8AUOf6qMQX1boX4UifD+sy2Z/blSj9AGUhY7rOe67t3sGua78AgBX/LGJVDIZR9AUVG45H7h6Y/qymTauS9vygz7WnC3HR3jsUeOXf+wUAmHNDvkh8JlJIDAME9Pv3PQN0YnN81Ydkc1sD88ZCbaONVIgyOcaOAqPye78AgI+/YahYJPJxBYKQmY9Xegnl0Pjf1pne41s2Rx3jCI/x6E+JhPaWWUl/CW+/AEDCG4vKwScjeK8pi8iUH8CEO9FN3gEmO4VkB1Zub0M+Bt41Hs4chmn3ynEbOtKgOR5sm/UA0GcJAJJiAAabYRps4Gj77kA8GvbHY0cFElF1b9CE05wv+ePRCHj3lJr8YNa9gZAeAP4MAYCPrTVHkwQ3x3vbMqyYQXod+7ILqDl1ZPOs8aKucUL8DTnkTKwDdNzqNJVXhC/SSoq8YNFrqb92DBjpPNsSN55Avx5auFgVg2U09oovYqVrDVNmizppcp5VivT6uuuGLlRrqb8WAAxQs5yVEw3NKaUoTB05Iv4LaZwpslR9SQ2rImkwz806IUy7jxbKLHCFyPU6QQuAEDvO8zCKB9TavVBE9bch9KhOipmnpk3fL3S8SrSUtNyl8upkDOE/WnQZv6CRmRzrBLSpwZKxh1oAYAE9diErvq2hUXtSZPHtYXN3dA2muDI3wvI9bH5OsctXive2tp/JxFdpZTD44UB1qP9vbzDLXd9r26QFAIVpK57jnPZYSVcxBookdIOOB2vCdE5dfW3zZmr5NiJ2jieZHgPrBhvRFmWWojsDk0ULAJNstmUbihpDMXuESQsAmUZNv74IJGLLsKrT3tYQky9reNekW9vLnvYqnhD9A1UbB+98RDp88VjRDTDGgxOdgnmKewsQk7RHy7jZ/VpeVQ0vLw2oX5ZoC4eVjMK2+HFcmX+rVGUqGL5c8ZhY23cB7GbDkCtK82Gtoa0j9GjbpLUAZtZ/NaITUqH5J5cWWimt9vFsmpeWlWFmAPtgKhRZQoMO48O3ifkBeB4kOQIv0yUtH3X22Rm4jMWVHmuv43jA1M5KWgD8iRVvQfGH8I5HxPiNg1iFgHv8J/HFFpNU3Azdm/LNaVK/9ILZ31tWpUjWEFrUHI89UyojXrqvlKbS0PduS0/nRype6rUA5IWEfp0PS16MC0+Y7DUl5KpJNR5gXDxXhMr9bKbeNOqA724hJg9pnGDjZJhydksi+nApG1ZzPczl2FJ6IW2WBbQsAL6E5z6s5vS3LDi+SoXCJxWUu39j0/OUJ2eeJkS6MeHB8cmuHarLwFqWl2oFbbNh0sktGzqfLeX1tkVOh0792gLTpD/efX9pHitdFgCsrAaI+VZLsChk9sKcu/pCEW1/K5ItSbRs7HydM7njQX4DvvCILPPF41cWEkT+RGIJGvyIlUbjXhPJzVSXqBbNCvuC7TMw9UWJSdsWWM1PmF7NUBmnzWTJ+uLRh6DAgXiezxzIilScxvJympd/08pu6D4Wi4FTjX7zUFjGYnslVRxdZqHiKRlslWeM7+7aVKpK/UQ2y8bzxOwv5eXTQquh22FNed7gqyIA6FNmfZYuxNfW7u+ZebSaqpLByMp0MHzqoE5XgdLtS0RfKDc4KSWKp2QgCyNQlILvbQ2fkQyGVxGbfwNvVIFa/IYFbeIdngvBL8pbLEV6s7ELNW2MpSinQNDfrRFQYKZ5wrwmGQqvSwXDd/SFwl9VFyC17B3sZdrj6gxQ6UoG22dh8L0zGYz81/Tws8x8nirbLmuLD3hyMjd/T2gj6qIVLcDK4N8YfQkwLsGgiMCiOkMmPhyVui5H/HTGy+vUuT9A6UGlh/1/AWOMd7vSxWysJoOvZaZpzpJtFHx6TJNL1Fhjo5aNugJA5UafXIbwHExl2xG6fgDKRFR62P8XcF1QQXCbEM9u0UyTBbbz7RoAlRUDylPeXG4GQNAuKpRMeS81nNuL67MHqzysL9Z7c9mZgUR0tUVzE9YEgFI4bkPXet+eXdOxprsNheru/5TYSD27VQCL342uudRveo5RdXObz5KrGQCVkbc8ucvfHb1JJDsNIDycr4RiVPI1/L6AiKt+RZS7C7PT7w9ingbLvIVd/3iDitywALA0qLkZJrcIC5dmVOhs0H+Jr/E8usg7gtUe1hD98DX/vqCh+PcJ0KFWjvIOdK8hU+5SP533J+It/kT0sjHxqHafj7q4ekYEgFVCYeESXY0Fy7X+ROw0vzrzj0cnB+KxUfCTAjX+vqDkfh86opOVTug+3d8du64ZGyFVplX+SMJ9AsBIKvBp5z0AwKf9BT7t8v/vLWCkAP4PAAD//10eds0AAAAGSURBVAMAli46zKvh7h4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097517721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AuthFingerprint</a:t>
            </a:r>
            <a:endParaRPr lang="en-US" sz="700"/>
          </a:p>
        </p:txBody>
      </p:sp>
      <p:pic>
        <p:nvPicPr>
          <p:cNvPr id="501534561" name="Image 2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363248706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CertificateBadge</a:t>
            </a:r>
            <a:endParaRPr lang="en-US" sz="700"/>
          </a:p>
        </p:txBody>
      </p:sp>
      <p:pic>
        <p:nvPicPr>
          <p:cNvPr id="1796851550" name="Image 3" descr="data:image/png;base64,iVBORw0KGgoAAAANSUhEUgAAAEAAAABACAYAAACqaXHeAAAFjUlEQVR4AexaTWwbVRCeWTtpCgnBP23Sn9g5IHFAIKFCqXqgqQLhQFtsF3ND7YVDU6n8CERRe60EB2h7KCAOICo4oIg4RVGqBtQfEGoFtAJVQlwKJHGgaf0TmkDiJLvDPKeO5PWzs2vvxomzK8/ue9+bmZ35dt5z8tYKrPLDIWCVFwA4FeBUQBUYmGyPtiYCkdOJYPhmVrgtsCqEUp0pkNHUE4jwIgK2ZIXbAls1BABQZ2GyMqxQy2qkOosgor8gERlWoGQ9UB0CrM+jbI8OAWVTVyOGTgXUyIMsOw2nAsqmboUa6sN2KkDPyGrrOxWw2p64Pl+nAvSM2NlPbdwVSAZCLxe7RyIQPpTc+FxbsXE78CWpgJQn2pwIRk6Ru+4GoHKiWCKIeBLqXDeSgfDJ2/49TcX0rMQVK53JfImdHmpSv0eAbkB0y3QWMCLeKqA61juk3OO+LGwXxmxq2ErARGt0XYbUK4DwUF78ItE84G4HmSbRFONsk6G5yxMt4fUCsktsI4BgS91M/Vw/Bx5kMf4RJAgRJAC2zzTgGYKoy7gDc5q2EZAKBg8D4tai4WQTLDo6PzCvsy0dmHtjHrD+bAsBomw59reKhcszvd81m3mcSPusmA6TNz/EjjTAI3c2hX3zgLVnWwjINECUq3itLFQiesc/HNt9/98DP/mG+/bxqvexTC+LsRNxRaDGORc+L9pWiy0E8FK2SxYoP/kLnPzh3Bjrad6h2EtGSNBIezZnZ+XVFgK4ah+RBknaMT1ulAQFlSf1tlb0bSEAAD0gOVwKXJXAYIQEAmqmlq57ZfalsMXGbCGA5+x/BTcmSnr+7BsvwO8Ci5KACKlZl+Vfh7YQAIDfgP5A+FoP6fsLJJD2h34MiH73pc7eKcArBCoiIB3c+2iqLdKdDIbf47/fBxPB8EUhvKj5QaPrqFGCS3eMiE6vmVJfMRKrIGHN1Mx2trnGwnnzWaMf10yr243Ym9UpiwCCDjf/5/Y2r8xXSYFTAPgqID6NgDuEcLsTFHxYQxz3Dbk38cq/r/HWV2Ng8Gi8PXCTbbbUaW6fMuH2+EdiW83YG7xNVk3Jnk2cJtfvaUkFvd8h4pucKJYyRYQHkptnHiulU2qsOd6T8qZ7/imlU+mYaQKmG1yf8023sRj6ICgF3wjiv7xEYAX+PoDn90FElLzaBvlBvBLA7HX9oPgtACKswN8HEBzRJ1OsT0AZXsFe98f7Rwt1qEuCPVWI2Y8YngLp1lA7Im7QhyQS5T9xP1A0CimqtlMIqdoTPtXt8Y3Ejuv1s33EgmnB64kvO7bEJ8MEqPW4Qxob4Tn/UG+3ZyR2xhPvuyjEH+/7AeM9U1L9ZQYaJgABpd/D7GBgmeVkKhyO37C+V6bJUyAlw1cKZoaAlZKTqTgdAkzRVYPKNVcBZp+RQ4BZxmpN36mAWnuiZvNxKsAwYwjSjQlCMPXyUmyoyO9Jlu/3ye+TjxquAN7r/yXfNNfDvbmWkev0WiUq1SP8WYrbDBomgBWvyWJBgJ2JYOR8MhB6Ib051FFMkm2hrmQg8gmC8i7IDiTpOwOZqpUY52XMnWfYdYU3OH6VaQsSAJUvNJdyoZiAopwDhP0AUM+S/yFQaVb5KB9cmp5hAhB6VIXwgB1hEdKH/r++/M0O34v5NEyAcOQZ6f2W9/x7Rds6oXEX0lHr/JnzZIoA4bp+Gg7wVBgU7YqFYFRRKVzqlVnF91jEgWkCmsZit3zDsWeIaD8TkV7Ev3yYjQngfW9m8kGxhSZXWhrUNAG5sPjNzafe4ekN/AQ7eFfoKOfUz9dLJeQ8T5/jpEKkToV1vI94EMcG/835q9a1bAJEwAhnM5547JJ/KHaMCdnN144S0ukbir3mj/fG7huNJYX9cpCKCFgOCVQaw/8AAAD//yV1yTsAAAAGSURBVAMAKKAHnyVtqc0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78707177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EncryptionKey</a:t>
            </a:r>
            <a:endParaRPr lang="en-US" sz="700"/>
          </a:p>
        </p:txBody>
      </p:sp>
      <p:pic>
        <p:nvPicPr>
          <p:cNvPr id="1684673260" name="Image 4" descr="data:image/png;base64,iVBORw0KGgoAAAANSUhEUgAAAEAAAABACAYAAACqaXHeAAAFtklEQVR4AexZTWwbVRCeWZcAEoX4hzaoiZ0DlVAu/EstP0qKEOXQFNtRKk6oggOkUigHBFKJ1CBUxI0CAipuFeKnRLETCBRafpIGgYAExKVC4tLYrtRQe93SIEKId5jn5K137bU3tYvaXa+1szNv5r198307+3a9q0CT/zwCmrwAwKsArwKanAHvEmjyAvAWQe8SqHUJ5CN9t6sd8T1qOP56Lhz/PBuJTTpBRK4iZ7UjOiAw1MJoWQEEPeuy4dgrGmmzpMCbhDAICNsRsNsJInIVOZOivCUwqJHYAYJ+nxURSrlzYcPOjWokMI2IzwPvyuOOazMGAtynRgrfCmzl+VcQsHit70PutIXFbdsWxvZ+OSgTAdlwfJBLvKe8k1vajO0BsS4Y8ZgIAIR9xqAbbVLwOSMunYB8W7QTAdqMQWkTwNuKRlGloG1zhHCuRHRI5m/W2Jlt37FJ+nQCCi3YLZ1GTQQfh+YSe/zp5Lg/MzbpCOFcQ6nkAAAdNWKRtuK7Sr/MdQIQ8B7Zwai5w2fGtpNsrtxPrfLVAO+VfsYnTQjolsEgINXQdJSJRGetEmZ/SPqNBEhfU2mPgKY63RZgrSuAVw/g5V8I3/668u3RHieKokGXwLAiFujZZSKA753s4g2F8A4RNJ8yzPKNQ2U/MIYVYUy86RjZFluJAKLNiAxaeF0siEWMmyXEEgEIrdAkP6ZAx1oigHCpSfCLJeFfibVEAFJaOl2vEVISY4kAQFVQA8U7AIdX7wJE2kl+GpxyogDnDqs4TLgA9KdbAwEMWiwQfIFAUXjHbQQcDs0le5wojOhFYAwrwi0UInasVzczAatONyk7LB4Bdgy5PX7JKqD4Kj0Si+fCsYP8Sn0sG4kPnYvE72iUwAtt/TfmwvHhbDj2SS4cP6SGY/cZj2kXN/a1si8JAefbd96sRvwzCDgKiHsR8REEeKlANCMIoc6ea6wmt/OJd/lLLcuTgLCfj7mD9ZOEOJ3bFC++tbaL2x1fxBsmYKGzv21Z8f0IgLdC+Y+zBiYkpwU+Kg+tpa1uKtzN47sq+vroUeGzi4s+dtIwAf9oy4c5SX+tiRChN9sR312rj1WMFLjFyg+ARb9dHNbwa4iAfGe0lcE/tIZ5ABXatZZ+pj60dBwINJNPNJC+FArs4sVOtXcNEQDLFmXP8xHQPCvTxg9kt5kca2iEMhOn+UnuWX44XZTdiegruLD4jmjbxUUfO2mMAETOzWIKwj8tvHW5gunkq8GCL+Aj7a6r0XdTKJV8MKge1Y9vF7ebtCECWpcWZq0mQAT9/7aMI+Iv0r5YjZmRv1tTY7PXnRo5YzXWLm41RvoaIgDnj/3FJfmePFhNTXSwZvwyBRsiQOTcUoC9fJ3mhF1d6INgKnm8evzyRRom4PrTydw6TdnKi9xPFTC4PJDgjQDmH6+IXSGOEgEI561yIoQNVn6j74bM6O/BlG8rr/59XA2vMe5xtocUVO4MpBJP46lJfRU3jvu/bQJlY5U5zkm/TgCfwV+l06yxz9y2biGMFPidQYJL/RleqaNsH/DPjda98FnPcnFeBOq3GsEnVceqE8DGz1ad+Zl+G/+x+ToXju5ywrcBkaPINReOnQDE+60wQUGbkX7GvWL6U4nvuXxPrrTMe0ECoHJE8ymO+D4gcq0GngB+C2XGf5AIdQIYpIakPSUDbtUIhSeM2HQChDOQHp8GoISwXSkER4Jz498ZsZkIEIGWRRjgS+GYsF0lBF+0LPkGyzFVELB+PvkHr+Tb+Va2m4nIlw9wXJsopxA8FkwlHl5/ZuRsef4VBMgOfCs7HEwlA0qBeghoiAmZYD3lCCGaIA1e4K/D3YwhxAv8uxJXua5KgOzozySnxD2dCell7YzvA6lkbyideNmfTpyQOKppWwKqDXSL3yPALWeyXhxeBdTLnFvGeRXgljNZLw6vAupl7koZ12ge/wEAAP//DwZxbgAAAAZJREFUAwB2ktXMaDxHc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91782453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IdentityCard</a:t>
            </a:r>
            <a:endParaRPr lang="en-US" sz="700"/>
          </a:p>
        </p:txBody>
      </p:sp>
      <p:pic>
        <p:nvPicPr>
          <p:cNvPr id="1766411090" name="Image 5" descr="data:image/png;base64,iVBORw0KGgoAAAANSUhEUgAAAEAAAABACAYAAACqaXHeAAAILklEQVR4AexabYxcVRl+3ntnu92yXXZnpgbZnZmKyhaEiKk1BiNtUvxBhDIzm9WINU1MjPGH+AE/DOIv/IiJQvxIjIbEGPSHWZ1Z2iYoCmybtI1K/UBDIRFhZtstwtzZdst2YWfnvryn7R3uzD2z3I+ZaWj3Zs6cc57zfp3nnnvuxzkGLvNjjYDLfABgbQSsjYAOMcCAYWXuvLmayX3HSucOWun8C5V0blElS8rnsFT+AWs0/1GRpQ65jWymI5eAlclOWJncMcA8xKD7QPRxEK4hog0qqTIUZuB+xHDEyuSfraSy2cjRd8BAJAIWRnMJObsHAON3BLrWbzwEbCHDKFYyuaeUDb963ZALTUA1lbuhZuIfINwSNjAC7VA2KldPbAlrI6peKAJOj028nw0cAlEqagDKBvXZfzmVueM9kW2FMBCYgFPpT46smPbjAA2hYwcNrSD2Byt+Wwdt+gsuMAF19D8I0Ga0OZjxX0l3m+CdfbXaJpVUWWGi8qIk7Y/UHDK4/ofaxi6CgQiw0ndeD/CetvEwfpEwqjcmy4WfDJeKTw7N7auopMoKi9dqN4D54bb6oM/LpOh7Mm1vx39LIAJAxj1yzZLOPDPuTpQLX6SXZl7XtSuM5vadTZSLXwDbX1V1TyIYNZO+jh4evglgTJoMTOpiY/CMOsO6Nh2WKE//SHSe1LUJNql8Sd6Tn28Cqin7VgJt9EbFCwOgu7z46gjb9c/JqFn0SBHipzMr2z14h4BWM74JYIO3tSqrunRi+opS4aQqB0mbZvfOEfFenY7N0PrSyUbFfBNgMN6lc0bACzrcF2aTVpdJ78uXzYBCvglg4qTOtgFqe2vTyTdjrNdlJJrlulczfJtmOqOTlclsVIf7wRh0lU6OgSUd3g3MPwHgl3UBMOgmHe4HI8KHdHIEBJ5TdHb8YAEIoH/rDMqlEZoAGT1aApj5GZ2vbmC+CYjZpva+TaBxK5X/dNDglA4RvdejJ71PLJ/9kwfvEuCbgCuPT1UZ8vqrCURukb+az0xoz6ZGHEpW6ejaGPQ0/f9x7/OBTtgnxmOTA6fS2a2vbZ70zDm+CVC+5Fb4c5W3JhkF/TbsGfnAkW9ta61XM/m7bPBTSqe1TdWJoPWh2sIkK5X7mmXWq3Uynn6D6ycr6dyfGbf1O7YCETBSNh9m4DlHuTmnIenU78XBI/OjuQ8ytvY57ao8P5q9Sb4L/lb0fyP4lZK8P+b/xEuFX3obwiGVsdtHQfQDAtY7FohoZzU98CWnHogAwlQ9BnxWOtH+hYdotx2jf1bTmSXp8DNWJvesKtsxQ74e0accx625XPpnjTp2S7B2a1voOsW2gaDpIzcmbk0jVj2GS4W/G8yTkIhXFSSYILoRoOtAUsYqB8OWjmdHThT/tYpU4CYirGujNODghlMIksfLxf0GaA8Y9SB6WlmxQbD3yGtyz2Z+dxyGuxKkPFIuPAKq3yIjYT6IXpMss6VsxMvTv27Ce1gJTYCKMVF69PC65dg42fip1GuS/P6Whbgf99Uxrmz4VQoqx/bKIRmlmjmFjji2IhGgjGx8eerV+GzhyyZq42zjm/LJ7Ih0jlVbU1JzBuMwM+4zlnGtDPmvDJ0oWk0yHa4kj+8/IbHcK8E0Jm0J44l4eelnjqvIBDiGhkv7XkzOFr6bKBVvjpfn11FtOSOEfEQl1OpphSXKhY/Jl6PvjZwslBy9bueJ2eJDiboZN9n+cD+Z706Wi7cSHnvD8dsxAhyDKifMrMTn9peFkL+plJh7dFZhqu1iJDo+tTRcnj46+NKU54WuKwRcjE6G9blGQFjmLhW9QCNAt/5vZfIcJcm7w6LVsn+gk+TOj+W2VzK5mUo6f0by5yqZ/P1u+74IsDLZCVF+Hpr1f7exMGUi2iCPytfAtX+gkskfq6Sy2TD23DqvJndttE3sJdB2IgxKPk7AA1Y611jfWJUAWaYKtf7vDiJMWYLsyP6B2HpjK7SLuLQTF462BFjpiQ/UIq7/X/AROiPQuf0DC1fvGg9jxDag/ZQvD2sjjj0tAafHdr0PZB+WYRl9/d/xFDYnStX6zL/OX5XdHNbEanoeAuY3Z4dXTFPezKjna/XtA6Whej/9UV3T7WXCtXgIsG3jIYDasi3P8k3r/4lSgaKkIPsHjA3mg+jw0USAzPTXyfURaP0/ajxB9w+o7TlRfbr1mwgg4F657iVzi5wvy5l/2/X/85Lh//3sH1gx+J7wHryaDQLkldGQ1Lg/ukUZHGj9360bppx42/0DaMQdxr5bp2Gompr4BIG06//rKfYZt1IvygOg3TLqFj2+SO0fyO3w4BeAoFmDAFmo2KZTliCmBzWvkTrZTmJXlAonibjr+wcaBMj41z40UJT1/6iM9GD/QIMAWeTUrv8T+H9R+xFWX+Yk/QYKhjbWMH4aBICpsZLjNsSgxucjN96LMpF9VudHRuWADg+DvUVAGO1LQGeNgEvgJEbqwtoIcOiTp72KU3bnRp20uFumW2WT9L65Dd4ah2HjlVbsfJ0ay3lvjQCCvAKfb3b+hZQz9tLSUafe69xeiB1VMXj82mq7vgf1ACuv2xI7L3gawE84WIOAZKlYIOZvyNvgMXn6WwTjoGnT7YnqYxoDjnp38/j81GmzjjtULOdiAh9TMSZnp6f9eN5U2XvGqGOXkHhA9F+T/HkGvpUoF6cc/QYBCpBl7+8nSsXrk+XCYKJc2D4yWzio8IuZRo4XD6hYzsUksakYg8Sj9OXk7hD9jZJvSZYK33brNxHgbrhcymsEXC5nul0/3/EjoF3H/OJvAgAA//+w1ozlAAAABklEQVQDANOLOq57JNnu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506327268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IdentityDid</a:t>
            </a:r>
            <a:endParaRPr lang="en-US" sz="700"/>
          </a:p>
        </p:txBody>
      </p:sp>
      <p:pic>
        <p:nvPicPr>
          <p:cNvPr id="686285879" name="Image 6" descr="data:image/png;base64,iVBORw0KGgoAAAANSUhEUgAAAEAAAABACAYAAACqaXHeAAAHuElEQVR4Aexba2wUVRQ+Z3b7ElD2AVSluzUxGiVqjEaN/gCD4hu7W6s/jNGY+ENIfMVn9J8aNcbXDx8xvqNGre4WJCJoUFED0WAUIsEYArst750tb9rSmeM5Swt05u72TneH7gqTOXPv/e65957z9T5ntgYc59cJAo7zDgAnekA194Bd0+eeKeKnjVXZA/ZOub4515L4ZzAQ/FfEjCWoIPEkmcUklrDNeGIDy2KWl/bFk6fqEFeVBPQ1NSxDA8867ADioSjRoVD1RGQlbAXAa1ke6iNabba0zYFRrqojoLe1bTICnOOyW/wTsBQJkj8siFEwjCX5WPLRYUgVVh0BwQNYD8POOi0exnVJ4PIE9DyTcAVHlXfVETBpW3o7EG1UWiugkCCiSwIiEtLHNG3OBCnulKojQAxs3L//ciRaL/GSoksCYKvZMKFdVVdVEjAht2RLKJvmSZDeUxldwJBnCoT3wpmUEcmkMJwJBA0bZnLv+a6Q73gg4OUOqJCsSgLEMgSww5n0PQAlSAC8Ox9PvEMgs0anFepOLTcsfA6UF9UWAeKDVxKkzORNgeUSugVnuDGo/q0wgveeoHIUUO1r1Q4BOOrySsJRRV1RJ1ATBIjRXkjgiVCKaEnNECDe6JIgurok1BQB4pgWCbJEirLGPqHmCBC/KklCTRJQSRKOKQH5026MmbG2+81Y8kszlvg7F0/sFpG4YLlY4j7ztJtbxEEdqURPOCYE5EMdp+TiydcpWLce0HiV1+R2QDwXASeJSBwQ2hHxNagLrGdCXtsRnTupsiSgsjpDiVYQ3Nva0UyTrF+5+XmAGNSouo717jNOCq6Qshr6wHVrbJv5YKw4EfpKwJ7mjin9ZK1kC5Xb0JLOIczop8EVe6YlppbUG8oclQREyB8MBIbUDwe+EUBwUd1A/eAibinOMsYbWwcacQFBh8twVYWHSVAtf4xF8ot3O8v5RkA+Hn8cEC9xNjiG9GW9scFHdMsJCQVddriwGeKjItn8KIDuhy8ESLfl9p9wN3cIIaJFAbIvNtAOiUgcgL49lOt+2oBP7j49EXHnFEG4uzP5nMl0yNPgUDCOO29fCOhvhA5ur8nZmKTZ+Rei2fRNk7Ndq0Ibu3aKSDySSV/H+S+xuG6ua+JgAG9xZYwGsN8gUkLPFwK4zRtVbXJH/IGdf1yVJ1g4k3oECL6XuFNsgBucWCXSvhDA3f98pXFkP6vEh0AmjsCmYr3ggiG1iga+EACAIVBcAQNWKeARkI3W6hHAUIKHTnQo6ikYTdkXAhBov6thIjPEY96FO4Ap3Qs38+xtOmAZygecWCXSvhAAgO5xjKB8WwvKq9zyykqVYFkE9MbbL8y3JOeZ8cTLvH9fmosnfhThJS3KY3kN2pQjoG3cfT9qOGA9oLRAATYYgQd4wvyUZcdYyiuqLAqNiQCCWUE+uT1vk72KDHgdAB8ExKsRcKYIx2eDgefZiDsjmeDpPPPfOXH7wm2geU3c2Lk1mkndzjI1mkk3ey2v2UxBzSg8PTz2Tp07LR8P/4yIj7GjWKooIpxpTh+4uJTOeOd5JqCvMfAJG30Zi9aNYLhWBDnl5WLJj3i4bC0IxwWDcbg8EcDGzkfE2dp2Es8EcHCNU7/ftl5FhDsQcFpBOC6YU+9YpD0RwLu0J3WNIqB+Xs4ejvYs2uQuQ4ofLtBVbj3/EW0CepvbWhHR9bMTcZRn6zcNm9oMy75ShCz70ogVDEW6068oXUB0DQueTyJKXY+gGWtXvnvglWiLqiptAqx6nKmqAAiXRDOpeaHu9IJQT9ePItGert+wp9OXjYvShiGQ4LoGQvveoaQzUO5CtQngsVrs6+o3zpb8TssybLYk7jZjyc94XirsPTj+ixlv2sl2zle1jwB/qHBtArhwmMV18xDIu0CfATMWeob3Ge8Cwm14eO8BVyBAo6pptrE/gIMfqPK8EKAqPy4YAt7useGnJ2e+3qAqU5MEENIpKmdUGE/Q63g3+qIqT7CaJAAJ/gSNiwgWNvQRb887B4qp1yQB/JLzYXYoy+K6ZbwTwe9A9m3RbOrmwq/OXFpHgJokQJbZcCZ1BpA1Q/YdBbFhpjEArfxusYkdvySS7friiJvFYzVJgLiDAHYku2Ct7DsK0p1aHtqSyjDOw1409KRmCdBzb3StEwSMztH/W0O/ByDsUlFBCFofL4fLyguV4fjIkFzf7Ubm+5PSJoCXlr/UJmC7GlejfU1GhzKHUGttV5YtA9QmgBWVhwkEuDIXTy4zY2239k5vm1VMzJa2OXxgeR/BUH74ACTlaQ18vtgvvRZC2cBKIFqr0hYSAI3P7YDxQzGRf14AhLsAoJ5l5E1g0UHj7ZHgsUlpE4DQaRmExc7aZVnLe/u3opu/WldWJWMsrE2A1B/izQYApSReOaGdAaSnKleft5o8ESBV1/fBvTwUlkq8bCHYZFiU0PlkVnZbRSrwTIAcLiLZ9DVEdBcT0Vuk3tIwFyaAN8L9e8+WbWxpZX9zPRMwbE40m/4wnO07lf+Cs/gE9hT7tIjDn0rIMh4+r5AFyToLpvB7xPm4bem+4frGKxwzAWIwwuL+UE/6p2gm/SwTchOHs0rIbD6pPRTtSaVP3pR2ff2V+sZDyiJgPAx2tllu+j8AAAD//ypT5w0AAAAGSURBVAMAcyQgrlRGIG0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398080740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KeyPrivate</a:t>
            </a:r>
            <a:endParaRPr lang="en-US" sz="700"/>
          </a:p>
        </p:txBody>
      </p:sp>
      <p:pic>
        <p:nvPicPr>
          <p:cNvPr id="335967012" name="Image 7" descr="data:image/png;base64,iVBORw0KGgoAAAANSUhEUgAAAEAAAABACAYAAACqaXHeAAAGVklEQVR4AexaW2wUZRQ+5+/uKioNeylo6e76JEqMJhIj3qCIXIJgO9PgJUHl0VviJTGiBkF9wfgAkUjAFwwkhgTdrUUCohaIDxgTjWDU+KCyK21Adra1gNLu5Xj+LZvS3TPbbXdalrKTOTvzf+f8//n+b87szM6sgit8qQkwkQVwZoYxPRFufd4KGZsSIWOnFTb2acvth8yNyaD5rI6ZSE4TUgGJoLmaJ/3NwNV4CkFtBsQXEHEVAC7VlttHeJEUfKBjrJB5OBEynoIJWMZVgGTYfIgn/hMq2M6Tvq/s+SDMY1E+ssLmUSvYtqTsfmMIHBcBCFZ6rJC5iwA+54nfOgZe+S63gaL9iZC5g2COOw86uXVcgETT8pnJcPo7QHjUKaKI8IQVCh3RYzs1Zn4cRwXom2n4UXm+BcDbweEFEeegch/pa1wRcHJoRwVIuWAPH/mmUgT5tDgNRF8S0buYpce16f0cBnC6VF9ADKZc7s9KxozS6ZgAfM5/AoB3g91C1KMIngzEItP98ejiQDy6xvdXdJc2vZ/D2Mdi8Lc/9doNAwj3JPgSausfpcMRAZKhlhVMrM0+N+3z9MPN3nhkp33MoIfF2OE5D7OA4KtBpPiTT4dVVpOxtNgzesQRAQjrXrdNTfSePxZdNvVU9G/bmAKHjvXHI4sAaGOBa6ipcO1QY+x7FQuQDBr6MjfXhsIxX9z1mo1vRNgXc73CIvwqBupTIWzcIvpGAVYsQFZhq02+AXcq/QjC7oyNf0RY98WMeoy/INNSMH+ntEj4aLCKBWByogBIsLa+u+O30ZCRYn0nPj1GCOtBWAjx0guAAHcI3MCrku9L+FgwTyq9zabfHBvcFi50VFQBVmNLEBBZg4Jh+ZKHxw+dL0DH3Kzv3pPgy+O/wgDus9MfniHgZUMVCcC/3hqlTFyaxyW8EgwB/5T6p6a4RQ5SrIRVJAAf/RukQRmLsTm8kigqAV06Abj4PdIskSgl4ZVh+J/Un0+NayS8XKyyCig3SxXH1QSo4oMzIdRqFTAhMldxkloFlHtwkuG2ZcmQ8aoVMrcnwmZnImwc4r7r2IpWImjWficNCeYXJWKA7wPWD+YxOzU3zTH3fIJ95awjVsDZG1deb4XNI5xoL9/hbQCE1QiwAAGZEM4GYeH7gwbtd9IIoUFIBZxjNtt8ZE7cWE2IG/j5RIfmrLlLfS7GSgpgBVsX92fTv3AHu9/77KradW5/NvNzb9h4oBRDWwH0Dx1CFQFEr+0AyLrbOp120OgHRPClCTuSjctDdp1tBQBX3S6e37V2HTXOt6F6U2Q0LrrIg44ki54DuTwfF5G8AIgCJJpa7gJ+5HQhxnaDyKT4G29YALeROw/DnGggD8Jj8+fQym1E7RiCCvdybYR7E0Hzztx+wYcogKpT8wrick0+4r/zzptE2QdVJrsgZ1laUJfKLsF06mmVyhqK2zk873dyq8fmHDqXznlxLs2Jn06tA4I/QFgQ6H4BBlEAAmyWg2m9PxZ5JxBv/9p7ov1Q3qZ1tx/wde3Z5u1ub89j47blHDqXznlxDs3JH4++zVertyTuhMhXrWKPLACBWAEKUnuLh6gu5Kp+2C8xQgDx7bQoAJ9W10mDTIvv7ZHwasL0OwWRD18RJFwUQAqcrFhNgMl6ZMudV60CylVqssbVKmCyHtly51WrgHKVmqxxtQqYrEe23HlNugood+L5uJoAeSWu1G2tAq7UI5+fd60C8koM31Lf8PZgq9I/JA2OMr6f9hzlOckVQHBUojlwlTIlvJqw81PUSpEP4Y8SLgsA8IMUTEpt0S8grZCxqKeptbmazAq2LtbcENRmkBak7yVYFEBlYDs/YyepA/DLUUA8kK1TB6vJQKkvQHOTSBNk3KmM+GdLUQBvV5RPAfxQGutyxAhpa73N33ZFAfQklcqu4Sqo+sfgmmtpo17V53rDLsZWAO/x9l6VwTY+D07ada56nKBLZcjw9ez+x46rrQC6g7crcpDOpW8ioq1cDayFRi8DY8JMdouv/+ws/fqsFOOSAuiODYmOM4F49BnPgGsGZcAEgk38/q2T7XCVWScAbdQc3RloCMQiz+GpA+f0HErZiALkO089uft04EQk6o9HXgrEogvZmqvMFvpj0Zc1x/quqJXnPdK2bAFGGuhS+SvN+z8AAAD//yFJEHAAAAAGSURBVAMA9QnTrpNwrkc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50346745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PrivacyLock</a:t>
            </a:r>
            <a:endParaRPr lang="en-US" sz="700"/>
          </a:p>
        </p:txBody>
      </p:sp>
      <p:pic>
        <p:nvPicPr>
          <p:cNvPr id="323126936" name="Image 8" descr="data:image/png;base64,iVBORw0KGgoAAAANSUhEUgAAAEAAAABACAYAAACqaXHeAAALMElEQVR4AexafZBT1RU/5yXLIiCweYuobBJsFW3t2Gpn/BYdq6hjURK7nYoVBj+nWLVVmWk71o6dduygttbPGat2FS22DMmyftWq/aN+oNa2UCsC4kfeZhcqmyywKCyb905/NyHhJbkvm91NFpjy5p3ce88599xzf++88+67eQb9nx8HABiNAJCps8b3hKLn9IQi81LhyC2pUGQxqA3157MUirShvTgdjiyCzvxUcM6sLaELm0bDt7pFgBAZqeAl52FCT6Yax3/KTC8x8+NEfCcxLwLNR/2CLDHPR3uREC9m5jYyjBdtGvNpTzjySjoYXbh9euuhVKej5gBsbbnkqFQ4ehdoExnyZ0zoMtC4IfvP7Gfis8WgB/rF3gh7byowhmxnkA41A0CFeSoYuTPjk/cw5s1MNAVlLc+TFBi4VSyAcaVQq68WxmsCQDocnYswX08G3wKnGkD1O5mDMP5IKmS/nw5GviNEwJqGfYwIgG2HX3R0KhR9DU48hTA/fNheDKMjMx0lBi9Nh6J/UdE3DBPZLsMGIB26ePZAg38t8D8ta6maH5HXRGgJ6A526DoWmZ0lx1nIJL8koTbQyyLyOVV7MJ2TGjvhnd5D50yvtotbb1gA9AajFwkZMbchbR0zIUxaTbZhYGCKacXPaLZi80A/CXTGHgxY8Wez1Nn+UCARv9W0YgtA55qWNdlH8g3YvBv916CseOIeOMYZw//EI/WUiooa4ZAB6A1FL3cMWkHI0hp7e1hCD1PGCZuYtJrsxO5nevYIK9eY/jEwORH/q5mI3YL+xxLJqQDi1Yq9mLFu4DeQiBdU1CsRDgkAZdwhebzERnFTZI04dKJpxa41u1d0FguH1zIT8ZWmFZ/JxBcCiHcrWjH4MSyoLquo4xJWDUA6OOdSZPnHcOXZ1b9QxX39Ge7fH8LRY5s7Y38vCGpYCSSWPw/7xyEiflPJrBA/2RuMzqykk5dVBUA6GPmKY/Dv851KSyH57xhbTjCt2D2lMl1brex6QtEnesKRTVlCXfF0ujqemYjfhChbgGjI6OSK57C0V5MYBwVArcnxuHmOiRuV4TIS6vJT5pSJXfH1ZTIPRr9j38NMl8Pm1Cyhrnge6lp2c2esjZhmAoRerQJygt3ILw72iBwUAJsa/4QBQiDdaWE5NnNy4pmPdUJvXjbDl4h1vBKVkiYiYaXfMU7CLbGlRJRtAtwZ6cYJy7ON3T+lRUUAUqHIYqB8TmmnbFuk1+h3zpxsxT7Ktofyw9xcpq7jlSmVMyYll39gOHxxuWQ3h+m8VDh65e5WWeEJQG/4kuNJvbWVdQFDyAG6s5s2tX+C1l4/mzpjf8NC6rsVHLlN6OvaJbonAI7I/Z4GRRYFrNjrnvK9IMBC6ik8hbyScKg3GL5a55YWALXMJaZTdR0wyB/NzvivtbK9zMRFuRn+aW9JPBVu1UVBGQBCxA4bd5HmgGxzwPENaaWlMVM3FhNuTXFu1Q3AzIelQ+HrSmVlAODV9komnlGqqNqGI7dxctkOVd9XKdDZvpRIVmv9Y7mmlF8GABSuB5WdWOltaOqMP1wm2AcZbMuP9W7xl3pavjnNLSsCYHtu7w1LTbdKrm4w38hETq61b/8Gku0vIBckdV6y4b/QzS8CYKeT+bZb6KpbAazDXe19viosK7ROsnG+m18EADK/dkGB1/o/uDvtD3XDlud0fuJWnoVkXph3obK5+aKDWfhMXScSjmn5+zCzKdnwipD0l7rITOP7pkWOzPMLAPjH+k5ABGBpnxflSqC1CS8edXm9zY1Qn1+mZbtw4bR7B7bBhf8ZCgA4vIfpdglLzDfc7f2svlHnLxZFU/P8AgBY/hRQyQtVyQ53q3J/JDy1tL4jQZYDIKSPAIdJa6QegKTCkce2hGcfUUPb2ggwXHM18oOxi5nn5UoZNQCIeIEt/vV4DX+4dMFCwzqkW9dNhMojAAnQ1ikzs1/HHxFP6CPP/mo85qvJ1/Ah/vS4t29q5BBP3RoIChFAQtqVE/jqr6gaDFVkYklRS9NARDYK0/X9YzmBiFi8taU1oFGrzBL22skq7FbvAYA9AGCpOQB4bb0de3n3VvY+J2WisYSNmQHDtgDE7YPt8eV65X6R7PQACGkAsGXUIgCTEtOK39gwkDmGSJYCDMm57P3LTOMBxG3psRPeTR1+cXUXhUkLgDBrADCMAtPtBjw7TVpaD3LzalWf2N2xzkzE5/odewYS05JqgMDYR1CD72coK55Zn4VO1CmNyWQKcy3cAgFr+ftwoGyLmZnHpY2By3WGasWblOzYgP8L5/k480XknDaQU9G2iHbN4u6T8mWuUL67eaqOC7r54O6O9aquqAAAwlIN6pGcjBuUcr1Jba+bVmyBjweOxAvYEwBC+2Qiko7BfGGhhTodzPMJEHDISQsAqKZPbD0ATMdip2iu0hkNUkA0W/H5ZNN0gKA2YXZR/hB5KWC1P5Jv6sqeUGQ+8sWXdTIjI0VzLAJgcmfHOxhQ+4zGm9VDn4Wjh+mM1otndsWSiIhreZvvEENoHovMDlj+C3AFVbRqh92OTR1m0j5hcNnXNnXFi7bLigBQFqHkgS5P3EHypNIZbQr0LtvaZMWWBKz4s3jL87gtcl7tlAz2BHlirlX8ixe7R4s5ROUAfJ65H8mwkCXdHZj47HQwep+bty/V8S7xKHw8S+uTSGdgIPNgqawMgCk9HX3iOK0AAcFQqo70Y9D3cY9V/kagvFtdOXCU4ROik6/QDiTkiCPf4u5nyj69KQNAGWhOrnhLiH+l6jpi5nk94ehTOtne4KVDkafhU4WPIuQXzcn2t3W+aQFQiqbl+ymiQLujouRMNLcnHFm7JRw9QbX3BvW0zDlR+YCM77WZi5xO/0Li/LmXf4aXQCUbR+zzhWSdtw4fbQu9jfC7Q6h1jJderfky/ayxqWDkTjaMlUx8tJd9rC4/aOz3nafm4qXjCYDqMKWzo3tMhk4DjO+ptpaYfAi/H6VD9odw6iaZ0jqB6nQo2+lwZFHaCWwg9VEmU5n/lD9E1jQ4vpMP3rRsc56lK70N7Nae2BVPGYZzOtLfqt0sfcHUQgbfnR5nJ1VEqOexXnHoXGULb4KL0+MyXchN6puFon93NBb/zX3+Uycll6U1siLWoAAo7aZP2rdQ384zkRNeUu1BaJKKiP7sB86RVUiWDwCQeeoj6kH6FcTbpkVmoM989H0wFY6uVrZwny8i0j/fyX0IvUh9O85Qawc326teFQCqs5l+YZtpxWehfhXure0oqzj5q0y0EIA8nvHJekxGcCXTKLHJEf0P6q+ivjIVytatVDjSi7YM+Hkd+rSh7/cwiPavOvCLzt0+XWVasfOVr0XCCo2qAcjbMBOxRw9imoG88HKeN6SSuQn6IcL7BTHj1qKTKVcPEvFkGs4h9PJB8En5NtTuQwZADTA+EdsIpM9F/Srkhm0o99a5FQOrq36u8gn1IZ/DAiA/ikLcYAkj/G5AfvBcM+T1a1fKaiHnet7mCysfRmJ3RACogVWCbLZi95lW/DixnZMAxCMApMocoSxUR0LSB9u/E/UZbiL+teZE+/3VJrpKI4wYALdxtdwEEFdjFWlShk4hcX6AW+Rp6HwMGuqJPrJURG4U2z7ZTFgmbF9T6/8pawpAfoZYee3Cu/ybptX+WzMRv9RMxL4AYoOdJrF3tfhtnmFknONZ6HRFqq54jpOZpnSULgh94nObrfi9zckVb6kvyPP2a1nWBQAvB7O3S/LZLvVxY1NX+6qAFXtdkaornlp5Kh2v/vXgjyoA9ZjASG0eAGCkCO7v/Q9EwP5+BUfq/34fASMF4H8AAAD//5XpZx8AAAAGSURBVAMAklcpvTlOKq4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587645991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PrivacyPublic</a:t>
            </a:r>
            <a:endParaRPr lang="en-US" sz="700"/>
          </a:p>
        </p:txBody>
      </p:sp>
      <p:pic>
        <p:nvPicPr>
          <p:cNvPr id="84303838" name="Image 9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224215232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PrivacyShared</a:t>
            </a:r>
            <a:endParaRPr lang="en-US" sz="700"/>
          </a:p>
        </p:txBody>
      </p:sp>
      <p:pic>
        <p:nvPicPr>
          <p:cNvPr id="229757974" name="Image 10" descr="data:image/png;base64,iVBORw0KGgoAAAANSUhEUgAAAEAAAABACAYAAACqaXHeAAAH7klEQVR4AexbaYwURRR+r2eXXQWX3elRPHZ7jBKj4pUIKpooMQFFjM6MAbyiPxQvPOKB1w81Gn94JBJdIHiQeKDASvcCypEIyi8EJEaDKIjC9C4IOj3LIQnHTD9fscwyO13T0z3XknUnXd1V76r3vnpV1d0zo8D//DMAQF8lQDIcuzOhRT8TxdIik/rKj6pmQKIlNioRjs2wtGiSAOYi4l2iACrzLS1mJcLR1j0tt4ysJhgVB2D/sOhpyXB0Ggf9CyqwDgEeAcQmR5AIQQScmlZq1jMYG61w9Bmh65ArM6FiAIgU5yCWHa7H3QT4Jgd9oWffEUYA4FtCl20stbTKTZGyApCb4hzEjVDyB8dDBadIyQCINPWU4qUCUaEpUjQAVktsMqdncSl+DAwC2izKsab3i2OKRCd6V+4t6QuARHPkikQ4NtPiVRwUmAeA/lOcgHcAmhGwU6NCceN8UciGKwhgJhB1ge+PmCK4gBfOonYRTwBYWuSBhBbdigFlLQI8zAuacxUv6DgtZ927VFNXOehHGzsW/5BRCXXo60NxfapqGkEgezIALcvwPF+zp0g4usnSolO86BYEgA19xYvQbEQ814vBbBki+B2Jnq89cuRUNW6MD8b1z7P5srpqti9g2ZvqMHAGEjzHYPwqk3On4QU8SO8nwjHDXQ44kV0kEs03n8WGJriIOFnZKW7q5wVN442GnUsSTkF3ypDtbbuCpv4mg3FhsVMEASLWmbe2uPXkmgEYqLnKTTmHtxSIJqmSFM+R890sZYqQEhjp1qErAEAQcFPmgDdyik7rTnF9gmoaba7yZWD2miJAz7IPm9zMokI1bnx3AECxZcq8Yn8r0pIDvphT9O1iUlxm1w/t6BSJG2+xDyMobV/J2+lquT6vJFmM3GoBAIinUa4KAC9s/4i0hBPkE+psX8dh7i7GnaIA4I6kwDC9Dw9+1JL2Lh/EjGgBADJi/fc6AED/HVtvkQ1kgDec+q/UQAb037H1FtlABnjDqf9KDWRA/x1bb5ENZIA3nPqvVL/PgEJDVwAAzPOaGot4K1zIldL4hBSUWSDIF0O3tCsANXZ6W7dYzhlpeA6lz5sIKPWJ34f96eacKwANnXXb+J0bOQwQhAkmur8vdChVjsAOijg0WQ9DTX27jJ6hCcVM3XFFaEszsZNL7wMR9zXb5/Qm9l0rqd16vrx32o4A0veaGXlXALqFUDoNjgTscd38E+EckPpCAK7pLzwvCAC/bZWmEBI8KAycCIUDnSrzAwGlg5ctWxAABXFFtkJPHfFiKxwd3dPuo0pXc2QMIkgXQCCS+57la0EAmuKB+cBfd2XpHK+eAFlgK8pDxx06XuPM3R00jS+PU+S1ggAcXQjJniFT5xfOt1vB8Q0yXjVoe5sn8t5Pt8n7wlYEHjo5s4daEAAhOegwtnI6pUQ9uyBgHQypfzubVs16SknN4i9veavP6ZUoVUOHpIOWI+n+7XBG+JTdxt9c17k4D8QpiZZIxMmoLCWhRe/l4CfJeuFFcX6j+XWeu9jeGp4yQKgEAF9gwwdF3VEU/KTrjFjYQa8QYU9LRPxWYabMPBEcwJT9gowno3kGoNHUeU+1p8mMIOAp9iBqJ7i8VsYvJ41gfF0acTEiniyzywE9re5c1CHjyWgsLyPLaaF4eysBrZJz8bKkphkEY5xzUq7gmypsJ7X6JZz60t8csm/fBU19th/Dih9hIXsS4N28uO4TdUdBnJDUmpYKRx28Egn87DFI2Obgx8pN0b56rLlDzstP9Q3A4Lj+F8+zx/OaRBwrHBUO55XxyaCzx9Rb4dSK/MED8DR8eMj2tl3g8+MbAGE/ZBofg035tz8GQTgsHBfypRQaNm5w0g6u5ADH5LVDMD3o4QdYMv2iABCG1A5jGtrQKuqyIhxOUtP3yTNvlj6mynRyaV2nR85O1g1ew8N7dS6vp83Bq6b+ZE/bZ6VoAEQ/wQ79Mb5B+kDU5QUvpdran6yWiPRpTa7TTbWaozem6/Bn4GeOborzzNvyrFKCFxZLAkAYUE3jgQIgNHIQyy0t9jI7jELHrbCMkgxHX+dbtKXI22t+WZoTiuuP5Od745QMgOhGgMAL46eiLi28aQPCK0kttizZNHGoVIaJe7QJTfyEuYoAXwShwzT5QXPUuHGfnOePWhYARJchU78HiFymA0sh3GA3pDZbLbHJ3Op1iP8XpGHQFh7163oxchsEs8sVvDBdNgCEMZEJvDu4jgwHOIzTe14iHF0pbmn3aLFzeHqsJoC5POohYUdW+CbnENr2naqpSx9/ZTpeaGUFQHTIu8OcANkj+UF0h2jnKwzE9WlF2ZpG+AMQrs0nd5RO1BEAZXSwo/2Lo+0ynpQy2uox1Wi2b6ixA5fwqOW5be4RLVwh+Ab+PXhRU3zhj4WF/UtUBADhxtDOtiTP1bFg26/x2sAZLqg+CvGySvRq0NTHqcll8ltvH+byiVYMANEhAthqR/tLnOLXMAKeR5Bj30C2PVo1jZfZBqsKa5UpFQUg4zJnwho1rl/O7SmcDXl/Os9TRrx4uZ8DHxXqXLSW5St+VAUAEYUYSQbhQ9xfM5xBeJcXSfGli2ABt1Pcnk4H0sNZ5iMh282o/LlqAGRCCXa17eURfoJSeBESvMfRv1ObhhEq38+fmli8PyNXrWvVAcgEFtq58Dde4B5X48ZTDTuMLRl6ta99BkC5Ai3Vzn8AAAD//4bYtWoAAAAGSURBVAMA027An2uAwq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79334267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PrivacyShield</a:t>
            </a:r>
            <a:endParaRPr lang="en-US" sz="700"/>
          </a:p>
        </p:txBody>
      </p:sp>
      <p:pic>
        <p:nvPicPr>
          <p:cNvPr id="1930610171" name="Image 11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64594241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SecurityShield</a:t>
            </a:r>
            <a:endParaRPr lang="en-US" sz="700"/>
          </a:p>
        </p:txBody>
      </p:sp>
      <p:pic>
        <p:nvPicPr>
          <p:cNvPr id="1222825734" name="Image 12" descr="data:image/png;base64,iVBORw0KGgoAAAANSUhEUgAAAEAAAABACAYAAACqaXHeAAAHeklEQVR4Aeyaa4wbVxXH/2fsTdKqefhRHklstzyElBYJWlUqNEkTBQnSpsF2uwoUFInyUIGKh4qQkPiChBASpQjxkEAqFQhB0Db27raoFY8QVFCERD4QIKVQIH4kaYnHuyqCtrszc3qOd1eJ7Tv2eOyNJ0qufOw5555755zfXN87vh4Ll3m5AiBKA8DeUry1kSt+V+RII1c4qmJni4fsTOE+xq74asRqrUanYfqcy939dsRxjICPi+wm0O0qIByARY/Y2cSXw/Tbr01kALjgz/UJ9uCLWwqpPj4DV0cCgJ3Nf4yAe3tFT0SvX4jhZ718wtSNHcB87q7rGfSNIMELhD3NTOH+IL5BfcYOwEX8AUns6qABs0WfD+obxG/sAJhphylQZj4u9gWRztf15zL7N3caw+pjBcDXTl4j3/2bDcEvpBxnJ8C/NtQhZsV3mexhbGMFYF/l3irLXFcMcvWfpjOP/5+Bn5uS8oDtJnsYW9fJw3QStg3BS5rayqhoqp2Yz+lnp4g93WkLq48cgJ3cu2E+V7yJMRkLG9TFbDdSAM2t+b28ft1/XOB4M+uc+O9rC6+5mMmEOdfIADRzxTtliZol0NpWIETbFtbiV4y9S3rLGL23kQBobC0WZOKaBlG8LUWit9rZdQfabGNWOk8/NABNnixMdSW/fCa5yVmzfBjJj6EANLP5D0ryj4FgnPCY8dyaV2IziHAJDaCRLRxk0I8keZ8++NQ6K7Zj/fNTxqVsiYklS/rSUfs7bZO9gE8C1jva7Ssa+bRbqQ/+6RN87w4kuKIM7R9C3nw8K1j0dl5zaup5n/plM9PyQfsH4QYCfRuEz8BYfNoZfXsbBwbAuHmCgEf9upXJ8GwMi7tTZ2Zqfj7n7aETkRDO9zLM0cAAmpu3vg6gDfApxPjapsrj//ap7jCLd4cloMoB/fq6DQxAr6xMbv/w7ZnwdTtTPOBbH7GKgQFo/AQ3D+Y5Pe4SnRcIP+kHoZmY3Chtt0s/aIko43iFApCqzpy0XOyWyOeNQRMsKIRsYRKGMrcl/zZvvXMSRJ8SaXnwBYOawS/IXHJcwFxgbbm13pio0ToYwZsVto/E6fKfyPV2SpC2sQ8SCKBDdrZ4Dy4osqV1oxejIzJQzm9qEAmHpVwl8SfWOLghVS3fwkxfBKN7yfO8X17Q5VCHoQHoWZP1mT8D/SDgkN4tqv+Lm/e/hQm/kWwTqrcLAa6zN10t37XhdNkWjdO10leI3V0sN1QQMgA/Iz+Fv5CuTU+3tw2vDQVAT6tfB3as7XL9zGs+IUYWpuxc8cGFifhRST4NU5E5JVmf/UVnVbI283S6WnqzjAgrVSlvS1bLX+30GUYfGoCePH3m8N8mXGeHXKSzqncJIQbgIbmqsoTKkeFlMT4k9d3D3eA7StNIAGhAG+uzz8VBMqvjtOqBRaiRx+9P1Mpj+c0wMgCa8KZq6V/WIm4DB4TAcOVW6N5krXxI249DRgpAE0icLVVaEICK6r4iybOHydVO3vf8yxUjB6D9KgR2F26TYzMEZkeTT9dLZfEZ62tVAGhG6foTp30gLBJRPgrJa5yhATQyxVsa2cKPVeazedOfG1AIcTd2k8wJh/VkDH425jnvTFZKxv1+9bnYEgqAnSncR4RjRPQBFRfWH+Yyhfeagt9Yn2qmqqV7Yp73Jl3HN9Vm/2jyG5dtYAB2tvBRWPQIqLW2o1UIMY/wKMP/KY5Ntel/jmOdR59i9alvq25mip8A0ffbjCsKUeJ/111rvstb8YngZ2AAjVz+AbbwHd8cmE/23wLzbT22ikAA5Dv/WYL1LfgWnpcfOW2/+nxdI1bRF4CdzX9avvMP+8fN8+Rat6cr5Wf8faJb0xPA0vJG/o+vMNtga3uyfvhEdFPsHVlPAC7Rbpn0ZPI2dMLwLJfflaoe/quh9pIx9QQAF3/xzYRguTF6iK/btQ6XcOkJIFUvPyW7MD/1y4+I9jQ5UWZM9vz/T+pj+szAufT+9X59jcveE4AGlazMHZQtqVk9Ngu9p5lzZiRJIwR9RqCZdU64wHG6Ov5CI5vfY+5nPNa+AAhHnVS1ebeMBBkNfkGaITS27tuysJaOyTyyTVsS4Soi60kdDapHQfoC0CAVQrISl3t9fkp1s7RD0OQptub3ILyhw3/CYf5Sh21k6qAdBQKgnRKmFoJCmM/k39hKHshp204h0ESnbVx6YAAaYFAILll/F39j8mC45HnflPpIvAYCoBG3INBcgcFHVDcKwdyvJC+7v8VkffpJRKSYA+0THJ06+nKK5u6UDV3jk5zG5tz6h+d9iVqpx4pibLmqxlAANKIWBGtuH/caCeqowq3kD8jGyGOqRklCA9AkWhDcuEL4req+wvyRKCav8Q4FQDug+tRLqUXnDjD/TvUu8fjDqVrZ94mSLv+LbBgagMarDzYnHefdAuH8ZqdsfRPjfkn+B+oTVRkJAE1OIaSq5X3kenfA4wcnHPfGZLX0Pa2LsowMwEqSusTJVX94w5nZZ1dsUf4cOYAoJ2uK7QoAE5XLyXZlBFxOV9uU6yU/AkxJDWJ7FQAA//+hvpDoAAAABklEQVQDAMuadJ/MSQ1o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805508270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SignaturePen</a:t>
            </a:r>
            <a:endParaRPr lang="en-US" sz="700"/>
          </a:p>
        </p:txBody>
      </p:sp>
      <p:pic>
        <p:nvPicPr>
          <p:cNvPr id="1013970675" name="Image 13" descr="data:image/png;base64,iVBORw0KGgoAAAANSUhEUgAAAEAAAABACAYAAACqaXHeAAAMkklEQVR4AewaC3BU1fWc93azAQJmd4MGJPsYsdbqtCJgldJaUKviB7Or8VelatWOtEWLn4r2N+3o1KmiiGLVTtFprVpkN0THqBWrbQWrIpWCn2mt7AZQYd8mEAzE7Hun52yyYT/37b7NR0dl5528c8/v3nvuued+XjT4nP/2OeBzHgCwLwL2RcDn3AP7psAnFQA7DwwHO4zIlHbjzCMF/6TaMewRsL1hzngzFLnKDIXvZ3g6aUTeTIbCH/Z4MGkBrLWBXhNcaMIzQ5GnWO4+M9R45a6JTfXD7ZhhcUBH6FQ/d+DypBF+XkNPGyDcDoiXMpyIAIci4sjCjglNeIBwEiBeBqjd0W1bW9gpz5lG5NKUv2m/Qp2hKA+ZA2hC04hUQ/jcZCjSYqHvfe7AvQj4TcBBLLWsiwCzAOB+GmNtS4bCzWao8WyaOLOaaUPyDIkDUhMaZ5u6FScNH0aE07llVQxD/VQh4hmA2qMmBd41J4RPHooKBuWA7XVzRpuhyDLStSd5pMYORYPc2OC66kHHVpPzCo1tqnGj4yQzYAe0HxiZpY3UNwLCRTCAHxG9x7C2D94bgAkAxEtTI60N7Q2RY2GAvwE5IBWKXGd74DluQIO7eulNtOkKDXCKD/VxwXgU6xKx8QzT+mC80ISnA0xF254HQG+6sw2GrcELHIlXuZTPE9PySmUKBKBxVl5KCLeUEQUe2S7uxDKyrGOC8dhhgbbYb/3xFetqNi1/30lXeLXx6GuBtuZ7RAfSMB0IHiCC3U46/XSE2zNtA0Ao8StkuXaAZF72coytX1FopLCMQDdRl1XPnbikbvPKfxby3ZaDW6IvBRPRi7VOfRzbvLmcnrQtZURWlJPL5btyQGd901jTDvwdEebkKhfhBKu9PelDA/HYT8YmWzqL+AMkBNqX72CbN4ptjojVZcyETSO8eseEpkAZuQy7rAM6GhonfeSzXuHOT8toKP4Q0DaNYC6P1owxW1veVogMCUlsSx1g0yU8x0xnozi9R0u/3D4uYjjL9HJKOqAjFDnIQpQQdjZE9O9q9BzhT0T/0Gty+P8G22LLwMLJUCJRIuIkqwpekT6UapGjA+iAE0elAZ4CxKCzAVpjd1kzJHk5ywwPh/PDZg3paxwJLzvVgABj00itpfYKSgdItk/5RsUQ4QtOxtn7rYH4nlmVzPXU+NNCJh9yOJk+ZobCG5NGeKeA4EJLhsLzzfFnNDjXmc/xb2ruCNiemeyEZ/I5e0sIeEhqhPWY9GkvdS+mdEDKCN/KI/+tvWL5GC9xD3FSOg2htTufoy7JQSZpRO4mj/cdQO0OQDgTEA/jxo0WEByYhoiLwau/ww5ZLLtMtbV8Km5evjuQaD+VnfBgPienxAesVENYuXRrOWIZNNkQ4Z0d/ihTUP0huIM3LxcggK1iF9LkSEujrRdZfh4gegr5irKX5eZrIz1rRFfBLyIhPJ8OJmIXIcGSImaWoOE1PLDfzhaz7zwHmEZ4OmpwX5ZZ+OaRfyKQiC4opDuVZfnsJuslQDjcScaRzjrdlF7TeUB4f0eZAgYn4it509RSQO4vEuAyHuCj+gmM9DuAxp8+kpVlE+FluupZH7Q9Z/NIkopZSCOY6v2oKv0E051XEGaWfnDiR9W4kqCJd8ilJYUrbQva+rk8Hd6QsgK8PMCcD2b7srx+B6R070JEHJdl5L2JkrxPP0nmWx69RCFlGNcD4ldLiLhlHdMeSl/rVjjTxrR9Mo/SdgedUCpU/eMsL+MAybykkbIS3uR062TNrmSpk7DlaFqYraTwLVNJJ3uahrZfQHAAeqpQLlu2AW+s5N4wuHVlG2eoU1m/h6HoIYQbPjQimcHOOIA82hIE7A+LXA0kvL62reXVXFo5vLsamhBhhEqOO38LJ9HTaxPNa2UZExCczw2zWf42hqKHbdWkdTyriFGCUNcWfQWBblSJSF/3EC0WnpYMNR6PctMipUIgepmTXkawkFWqjACnqfgcln/lzl+v4gktEI9ey3v9ZwUvBBtARrSQXLLsj3sWcZ3rlEKITe0NkWM17rzj0uFNW3O5M2xDacKRyOH/FSWT7JuU9D5ipi6bnKLgiD4x1y+E5ZZm01wnBRvpLp4C+CWVAPf6p3L4UPHK09CvktE1WKui59JstNbnlrM4T526LF7Jm+8hNvCq8EulDuKX2QFKFqBNW9QcN1SOAYWYt8tW5plc0RG6j6M9l5LFkccki1f4Rmxz0tB4zm1UMjVYJNlcyStDRIRtKpHual09NXKEu9NpPuXlEPpRcrxJ6hdRILKb5JVskYLFCw9t0HjefU/JBKzt9sFv1LzSVB7/19USeJ2a3kvlIUbS4JreUv5fBPxXPsVdaQ9ZtyHgaKU0wuUaZ/kXucHKszwizuUL0BlK5RJEXn6eVLIRTuDt9m0EM4vOBELjuhZxncc76DruE5TyTGyf0DgTAc5ntPghepCX3jWacKrSPQs4TJRXWDwqj+7af84BIucWsNP7KCeedrU8LjAN/0Yz1Hh5e33jxB0T5hwsuNAAQX2zyztR6Nz9Z6jgJ98kLR0fUatQh9eCq4WXccCYrY8nuaDeuSEcyHP3L3JBwjKuHrnDY88rj59iAAEPAdTutX3au2nd8x/BMzRhqoDg5mCqdaeKpaLJURo1/Tm2qRw4tGHhmC2xzJVaxgFihMNhKb+VSxDwcpHy1TTLAYdlXD3+REISz0uuhEsJEf0j0Oa5s5RILk+mEn+w4S9V+MVcehbn5XStvy12b7bc7wCUnNiD53A+2JVl5r15/qZChjJX5Mn1FRDW9vhQDwPBIJZTSHjT6bBsaPrMln2lQv4/8YB93UFwhwcw70Tb7wBRqNu64i0N6DzBlYBwjmlEblXyFMQa+QhiwTGcXyq/KSbYyA48um96KqwXk8xQRD7DNxVz+ii2fXZtIvq/vlLmlecAoQQSMTnD/0xwB7jaDIUf4OTIQeMgkUPOXF7u9BzN25glnBjTOSwnlE9wdLvdlZ6ecaCTVA6d26JJm8ApibIsEi0MtjUX3R0WOYBlIRiP/opnRFRwJSB+h6+X+GJhqlfJLyBKUgwkovMx3TMJyL6Kp8UKIHqDI6NTQHChEdGVkIaDgvHYAreXrQSzfdz5lcBtKqi2v8gOag4kYr/uJ+QgSgcIP9CTvpAV3xJcDRgxDePpilaHrU8kgonmxcFE9KxgInZ4XTw2RkDwINP4pHinRIy6vmKqZPtUaMQqRFSePjMaRBuClq7eC7CAowNw6+NdHug5hUcnyXLKh+fALNM36m9uP0MpjQyQKPeNOMrzAiA4btR4ALeDhbMzt0QO9Tg6QORr44+/67Gt6ewEx8MEe39KWrPWm0bjmaLzcUCqIXxut89azwNwpGN9BJs9tj29XESVdIAY329zy3+rEY9mbzpPB94sAWiPJY3wKtndid5wgNiWOkjDhxHA8T/IOK+87dP0o2rbmt8p146yDhADo+LR93S0JRIcP0OJHAIeZ1Vpb/DV8w0ETUP2f0Jii5e4n1s+fEvqkLqcgAhe1XjVcbuCuHKAVOZ38RlK5BBhBF8932Qa1mbOzveZDY0nyu5MeJWA6Mg/QplG5HepUHoLz/VfcOfL3CdQa1BLfUNWHbd1uXaAGJRkEkzETuLl6o9SLgUIMBYQLwNNezpl+E3TCP8+1dB4RYcRPk6+ERbqyqfsJN9Pphoi8zKyrAM6trLcd9lO+dsgypzuTsFNz+9hHddPRQ7IWuXl6kJ2wkWcHB1XiKxs7xvHAODFpGlLLcBV5K2K88gSd3SdGYpsSBqR3XYVbELUniUN7gaWZWAdKP/jkyICXcADw5/0yosXSgzIAWKEnfAg7NoziZPjPbyJsYVWOeBkQDgcAaor1iWwue6l0oZAPPZQxfp9CgN2gOjLEbUuHp2nIxzF5fUMH8vD0fea1Ml1f1/aMJhKB+WAbMWZ/+yKRycT2SfwFvoRAnL12Tyr7+bNo81zmx6WOjjcp0mdbvTKyQyJA6QSDmOqSzSv4n38eTpSPS9H89kZrwtvMMAdX0dg/1Dbqct/nZ0vdUhdg7GZqztkDsg1KktmXSK6hJ0xmT/rTuVO3MP8HQzuHqJ2ArpbA5zCYc7QfFclS5u7SnqltN7X8P2VUOVOzAvGo7WBLn20b3e6Xrftg7U0TeYjMl9cWDMEF5rwAnt21XCIB+risR/44yvUn7WGsLnD7oDctuL25btqtrV8IFtU/5bY64FE9MVgfOVqwYUmPPzgmQ9zdYYb/1gdMNydGYj9fQ4YiNc+Szr7IuCzNJoD6cunPgIG0ulcnf8DAAD//2OZYFAAAAAGSURBVAMAsyHRva3ZnaI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2117198681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VisibilityEye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149901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Settings</a:t>
            </a:r>
            <a:endParaRPr lang="en-US" sz="2400"/>
          </a:p>
        </p:txBody>
      </p:sp>
      <p:sp>
        <p:nvSpPr>
          <p:cNvPr id="137049176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14 icons</a:t>
            </a:r>
            <a:endParaRPr lang="en-US" sz="1200"/>
          </a:p>
        </p:txBody>
      </p:sp>
      <p:pic>
        <p:nvPicPr>
          <p:cNvPr id="2092165160" name="Image 0" descr="data:image/png;base64,iVBORw0KGgoAAAANSUhEUgAAAEAAAABACAYAAACqaXHeAAACHklEQVR4AeyYvUrEQBDHZ3Mnln4WotwdWClYWFhY+gSCZ6G1z+AjWPoK9jZe4RtYCBb2WgmHaGXEXu/WnUAgbGKOHUP2a44MmZ3MbHZ++w8cm0DkPwYQuQCAFcAKiJwAfwK2BCABko/14y009G2tw4oCvnqHe5+D4YuYk09o6Kcbw30bEKwA+Ek6l6rZgbL8GkAHMJaPW7tbASBA7JY6FLBTirUQsAJA9bWgTL+qYnpO42NbABpvhDohA6CSC6UuOgXoG8cAdCKxjVkBse243i8rQCcS25gV4OuO4xkCniWgoU/tw0sFNHme4CWAJs8TvAQgGjxP8BKA+t6rzg6qYiq1/vIVQH1XBk8ZgAGsIFODV8CsXWMAswiF/pykAAkH3bR3dJb2h9eZKR9jPsJKKItO+0sXkIgrEHCSmfKzGGUyyzUkAEKIU33dVTE9x8UxCYAEuaY3UxXTc1wckwCo/+LzejNVMT3HxTEJgIuNUNfEAKjkQqljBYSyk9Q+WAFUcqHUsQJC2cm8D9M7K8CUWGj5rIDQdtS0H1aAKbHQ8kkKUIcfdyUQEu5LsT8CtuuLyyIB6E4n52qSsbL8GsMEMJaPa++264uLIwFYfL19XB6PNuW32EZDf+Vt9FCcuM63XV9cGwkATiAApqvvN89o6GPMxLAGa9HQN6nFXKzBWjT0MUYxMgDKy1ysYQAu7kqba2IFtEnbxXd5r4D/Qv0FAAD//51f4RMAAAAGSURBVAMA/6yUgTeXNTM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380864141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AnalyticsChart</a:t>
            </a:r>
            <a:endParaRPr lang="en-US" sz="700"/>
          </a:p>
        </p:txBody>
      </p:sp>
      <p:pic>
        <p:nvPicPr>
          <p:cNvPr id="1888809261" name="Image 1" descr="data:image/png;base64,iVBORw0KGgoAAAANSUhEUgAAAEAAAABACAYAAACqaXHeAAAM/0lEQVR4AexbC5BT1Rn+/3s3K2h5bLKKwibBqvX9qFRFbbUWRRBlk3TWZyuIY9XRqVXx1dJidaygYstYrTpMBUdRiyYBigg+ymCtAhapSq0iSpIFX7lZXrKsm9zT79xs3ucm2SUBZto79zz+x3l955x7/nNOotH/+PN/AHbHANjS0uY03L7RcY9/QsLrv8Xw+O+Dm214/S8ansCjmz2+EbujHqoy6jYC4i3nD4t7fdfHvf5Xk3rKIE1bwsyzBfF9xHwL3AQiHktMV6dYe9vw+C6kPfDUHIA4Gm14A2+x3tjOpD3ExD+iKh5B2uxtQ/wHVKFaU5WaAYBGXwkXYTSaiE6B69XLTP27+vGdvUpUA+VdBiDu9Qfg/oO6zILzwPX5ZaJrDU/rUX3OoA8J+wyAaGnrH/f4w0z8AtzhfShbnYS1B9SC+nD7BIAxtNWd0FNvMXNrtdUSQuwgQa/AzWYS9wgSy9RpeWzc4xulltWe22sAsHSdSg3aO6jKcXAVXvEBkXhQCPNsVzQ62BUNngN3hTMSmtKf+FJBtFOVAZM2EzKm3fD0CoCEN3ApenA5Mbsq1G0FUep0VyR0FNzNzdHwq0z/7M5Ps18k+JlGYkY+LxtnOhplXZml6xipGoCE23cJeuVpNL7Bvj7iA2GaflckONIVmf8Pe720pCnVIKfCl2mq0McUuUd+Zwq5taeqAsAYFhgpNG1O+eLFE85Iw7HNsXC4vF5Oyu3zOlnQlBwnF2PiAxKc+mWOU59YRQCkRUe6eBHFO+BKXyGS6K3rXZHQJKZ5qVKF8hxnNDRLCLFepSU0mvy1N3CQSlYrXlkAxNAL9mXd8TKGfZOyQCE6NMGjmiOhh5XyKpgJb+upTDScFA/4/ToFTVeIasYqC0DC4ZhHxEeS4kGvb3OkaGRTLLi8WLx16AXN8RbfyR0H+obju4F2FGukaUFtOkzgPwNgnQQ00+wCn5l+2uH98XcLmLtAFCe1BcDwBuRX+LziBBlaT3LrwI2hjzK0DMX+bd8yPP7nuh2Or1jXVpj7aJ8ansCHiZbWY6W82HW0mEczsWVEfWMKG7sA6wmZvy9Oq6IT7tYf9BYsWwBQwK/h1K8pJjVtDP6tWJjonwyiNwt2dejBw0xde2P78LYDi/UFU3Z+v0TbE8+lNherWDRAOrPD7bc1umTeAP5doenLTRKrAXrM+nZZqct7SgDiXv91SOaFK32FmOmKhZ4oFmDdHofGn9PDX7Eq1Xl7p5my9NCAAV1m8u4eWS4wxdoMMV4feOhac+fsFD6qGV5+aGr0B0FUUl8x/If9ukRqCcrOjTKmFtYc9+Snt4srMyTiKaR6BH3iioZ+oRLBQDo3w5/UHV05ydw47eTUJ6fhW/FhDz8r76HJtTHYjnRLeujj7nIcOFEnsrEzeDh6+foe3WxgCOczIEqsUsF8EfgVX61YI2E6r2GikuEq9ViIX8lQ5UzGotUjaCA9l69gtIlIMDX2iAuDZOoqArBZJgoHnSXzI0w8tWO4b7DkAYxz4p7AOibykeIBv1/HQQH1KM7T1/Li6SiLn6Ujxb5Y44yFni3mZmmT387EH3cMG/GYNuS2txu+vQLfgEMtvuCVVljkuTbNjzmT3cdiFZiKhWAB3HzAhdWnSFGSTE7T5NexH1mDIb80m7eUKZzpEN9RsAtYBQCkjQ71skcpuqMgZRHhiiWeIkFv9LBHnqYPmL4P65dLGo3a7jCTN8m4yvGmhTswte5qjgZbm6MhH+IXwjhardJFw48h4uOpikcQH1FJrQCALkHj1QnEBld76CW1LM1lWpZ0dupj0JN/SXPSPhq/TjNTpw1qX/BxmlOdj94tme/VpcxpaST2zVHqWAEAmKclHyormSAMSytW1uOv5m1H713k6O7eX6TMU7Qu82BXNHi4s33+e2UTKoQwrd8EmOqpoNBXsfAB7lDx83lZAASRhmFnA4CQe4H8dGXjAzctjDe3h1c2fR7ewJjQZZXLCLVuvgXigm006OpfoW2ppJwFYNvQ8Ycxc8mQwRDe7oqFl1bKqB7yps+COGS1X3nQYd0YJYAY3aesgFn9CEhpunrpI3pXmfduYuL06H4UNRkN/QQhGku0OtW55jfJL+mU5PpP0UHriTHOLGGhp5OZKOSUUtkRgPl/UKkYHBafw9+jrysSnIH6LbYqgbY+aibeCImt1AlUQA6y+EUexsTOQbHuit+ePABYPQJM3lSUt0VaGx9vYJbhDUTiXv9OrM3vGOkNlCWvuae0Mw5eRRo3K8sS4nmmxV1KWR4zBwAJJQAm0Wd5+lZUUFujsW9qFQi5Y/Qw8T5EfAIRzYp7Ar9DWPPXxs74iV1BLLSn7GT5/CwAbGP+QrlkBCTc3VOgnzYyBJmYh+ugZ73g35Zw+2GsWGTNvBI7A2OcMC9UBQgSX7hiL1h7DJU8n5cFgIhlllTNIzStzdITomNccsOi45LrXIuS2x61eIzlVGM/1eHJtzMw/UMEtFXFYM9yr4qv4mUBQOtLhrpMoDGVXFii3MwHc22UukcTsfNhM54eEYRHCDf8ur3SzhAaj7UrQOvWwnayYr6WYaBR6uNpFkMyOrlQ/NuKM3//Xm3IQx7hmPtsozu7WgDM9y15HT0m8Y1d9ikHVW1B5gAQItuA/Iwxv0sAAC893KF4vj5w8qJG76UDqeFikPLd0piip2Wkzq70gKWnQGY6yfD4r+ohywY5AEz+wkazZHXAju1J9PJchX63SNEVOCs0FLKaslyR0AOwBKfZZ8pT7WU5SRYAU2flFMDUODGnnos1R4KXQXYZKvEkCVoChyMrcXxzezCU06pvDB1xB8r9rbIUpmHyZzlKWR4zC4AzuuEjNGZHniwdZW7qGBY4K00U+s5IcC4qMQE7vjFwNzZHQrgMLdSpN4Vy70QZuIuEX/xqfEUxq5jOAsC4vGTitLlZpCV0qsuyVlRMn0kmUn4PME3PqpRpFgCpCEK57xckfFK+tzqMxEWo2xa4gpeJh1S6YEWbc2nM7Z3zYWCIHKcnxuyOtwT26lGAlSlrjfbU2goS2jcHWxEbrwAAV2LxVuj9Ha701akuNn5pQX3mKA05MrWyv1sqAEAWDTPyTzIsdkx0hOHx2ZwYF2vvCVoof1yFBnaWqw3khWJnLPwMkfhXITdNCea7BI3Fzi9N7y2+/M0SMx+iqg+zaFfxM7wSAKSAiZUXIOAPSXj6PSZ19iqna2er6yO2Do6F16tlaa4SAOurKsTKtEqRzzwBU+GGIu4eI8WQ0fsR8xRVBfBhXKDi5/OUAEgFFuZkGaqdNmOz11/VT2DV6WvHTfTbbx4xfTuTY36IDdPCfFoVtwXAGZv/Opv0R1UiFKinBD2/pWV8+tpLqVR/Jq7B7yRi9bYY942uaLjgkoYUjy0AUrcpFrwBtvZyGS9xMJGTmr6ywx04o0RWZwYMFS3uCUxHR0y1K0ozTXlcZyfO8ssCwESmTl0+7BFKjsWsHACCyfRa3B2YaNG7wdvsGdeEA9jXmOlW2+IEPd7UHrb9xUl+urIASMXB0UUdOmvnCxLqE1YmiOkJw+OficNS6yqc6vR0DPOdkKJ93mPiM+2KQGetdkYT8gcedioF/IoASO2myAvvaKYov7Ni/nnCk1xT7qcsMq++uERT2yD0+oNmg7YSw36YXR7opA9xGDOaaVnSTqeYXxUAMpEzFn6GiS7DXsE+c+ZjTI3DcU9gpeHxZ34uI5P3yckRlXD7rhUDkrhZ5huRiQNO/Qpa25ik03t7GFM1ALJU2Adz0QNnAISyJz7MdBIxL417/B8DiJmG2zcajWmUeVTr5DJreFPvC017BHk1l0uHnn/N3JE8tbeNl3n2CgCZAEdRb+LWdgRAqHjwydI8xdQgTVtieFKbAcgrhsc/23AH7pY9K39YZbT4x4B/ueH232R4Aw9gqC+OewKrUsSvYsTlTppl4QqHOT8NBzGj9o8v2KYQV2T1GgCZo7y1dXZ9PRLxqq/Nmak/M49Cb04gjabInsVy9ld8QheDP4c0noH8bibiMcz0ParwwMrrxPljACdSZX+5UiEb6hMAMlP+YunXrkhwHJviElQGc1Ryd5t7sYG7j67F+WOfAcg01RkLPeuKJo4kYV6N4ai2FzLKux5Gen6OP25wZOGnu54d9X0E5Bculx2YnY+7tI5DmMStsB4r3svnp68iHmGTrnNGOg/vzc/xq8i3NgBkCuINy3Y6I6H7cVLrIiFGY0RMxzyXf6/JqPQqxNRahSl2LabacGcs+Eg11929KgDKuzwFkIfydUVDL+MDdXtzJHhiY5d+AJnmuQBkohwhCKcBoDlEYjFGi7xTeA7hYxaf6CqdaAQazc3R4MnOWCh7C6UsaBeZdQMgv14DPp/3lSsWXtocDc2RIwThHQBooisSOs8VDco7hYsRXmPxI8FZgyPB1fnp6xnfLQDUswG7mvd/AQAA///NoHy7AAAABklEQVQDAIk0lb28t279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419721024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AppearancePalette</a:t>
            </a:r>
            <a:endParaRPr lang="en-US" sz="700"/>
          </a:p>
        </p:txBody>
      </p:sp>
      <p:pic>
        <p:nvPicPr>
          <p:cNvPr id="783282750" name="Image 2" descr="data:image/png;base64,iVBORw0KGgoAAAANSUhEUgAAAEAAAABACAYAAACqaXHeAAAKC0lEQVR4AexbfZBbVRU/5yX7AbTb3bxApd19KVAZpEUdadHqjHZ0WugHbRJpK6DoDLTaVnEUi+IfojL+wcdoR/thBTvjR5V26UvYShdGQSto+bDDyCBaRGlelkolyS4tOLSbvOM5CVmzyX0vXy/bVcm8+9695+ue87vn3vvu21aD//PfWwCcrgTIhKLXpIzIT6WkjfDq0+XHhGZAqi86PxWKbk0bkQwB7ELEa6UAarvTRjSdCkW2jPStmDeRYLQcgBPTI+dkQpFNHPSfUIMnEWADIPZUBIkQQMCNOc3/FIPxbDoU+ZLoVsh5TGgZAJLiHMTgqU48RoB3cNAX1+w7whwAvFN02cb+tNG6KeIpAOUpzkFcAU3/cAm0cIo0DYCkaU0p3iwQLZoiDQOQ7ouu4fRsLMXfBIOADkt5s1n7o2KKRFbVrjxesi4AUr3hy1Kh6LY0r+Kgwb0AWH+KE/AOQFt9dnZ+MBG7SArZcBkBbAOiYaj7J1ME9/DC2dAuUhMAaSO8LmVEXkCf9gQCrOcFrXIVr+o4Pci61+qWqXPQn+1ODvyhqBJMmk8FE+ZG3YoFgOw1ADRY5NX8LJ0iochzaSOythbdqgCwoV/wIrQDES+oxWCpDBH8FYm+0jY6eraeiC0JJMyflfJVdd2K72HZpR3oOxcJvsxg/Fkl507Dd/Ag/SAVisbc5YAT2UUi1bt8Jhta5iJSySpNccu8MGDFbu86ui9VKehOmXKk/+WAZd7BYFzc6BRBgHB6xso+t55cMwB9/ve5KZfx9gPRal2R4mVydTebmSKk+ea5degKABD43JQ54Gc5RTcVUtxcpluxfld5D5jjpgjQzezDc25mUSO/G98dANBslTKv2L+WtOSAL+EUvauRFFfZrYeWnyKJ2J3swxzK2e/l7fSAWp9XkhJGebUKAMTTqFwFgBe2VyQtYZL8gkPxJznMY4240xAA3JESGKafxouPWsre1YNYFK0CQFHsf/f5FgD/DWNLsMo3Eoq+55Xgiqle+zvpMyB/2jSyz+QADuGZ/mMpI/wRL0GY1AC8ds6K6ac68CC/jeY/piDCGYjaoGSDVyBMWgDkNfxkp//3gHB+WbBtWaJvlNEabk5KACR49LX/ThF8PlDeg9vzFQ9ukw4ACR60NnmrCynjI8ihTZuVvAaIngIwPCvcnTKit3MZSIeiN9TrjwTPI/8oOh29OXiNIBoYig/Wa9tJ3jMAZLW2CZ9GhJu5XMkd3p02ov0EC10PIyyXv4rBc+M8LpUXB09kX9WTNAcqmY1TtMZVx2ue7MC7AHAWlP4QrkobPfdVA2H4beFZqLU/zqpOwduA9ppgMh5nGU8vzwDgUX+7yjNEXOkGwkjoyvPsdu1RXvB6VfpAYDN9jZ6I7+Wn55dnAIBt/9LJOycQRozo+VnyP+YevH21bpn3Odlulu4ZAIFk8jYCktVb6VM5CCN94QuyQLLgzVAqEBEiXadb8T1Kfo3EamJVAECHz9RY8VUY4dCoPppdyl9oHnPqFPPTIbD3+MzIhTnUDnDbIXiwEeETgURsl5OtcjohBcpp0iZwikG4AK4A+O3ciwWxsjvS7DJKvolH9/0rkM1ezvP2t3mC4saBrRj142FO+5kKdp7ETn2qnuBFCQGVPvEW9HfhOxXuy4kF0DXU8SKPKFVIEITkhFZBZ0IBhNElQOSYCSymvjjtwabreyzzJ2oBNZUdlDgMFXeaZR5R0Ys0USzWK54I/XwIg6FKBuLxXrv8HX1MrACCeyaMCZdWENfpydjOUlIt9Yyx8iK1HB1BANlF1GymugLAfL5QOQ1GffZiZjpeBRDqyAQeeT1h3uNo0JXhU/pCAK7pLyarAsAruzKFkODTYsCtFEConglo2xsaGfli3xzoxmK99ImAysErlakKgIb4UKnCWB3xknQosmCs7VApgOCcCRJ8IBnf7qBelTzcG17IC6tyAeR1SO17idWqAPQkfLt5Vc+U6PynWkMWiHABBMkEekDa+UKURZvWNxO82LE17TPyLC+cuccCVqzqC1RVAPILIdlbyzuQNiF8LB1Y0iX1akVA0K3YcszZS3mlv6ktm5sbSMa+X03Pjf9q7yre++mjahncgsBDp2aOUasCIJLtp3ALp1NW6qUFATtgSicfgkqp7nU5yvJ8/3bX0YHD7pLVuVktux0Qeasvk+Xs8tNJ5aCVSbq/CBWFpx6L/ZPrJpfKC3Ftqi8crmS0lpIyIp/k4FereuFFcXe39YDDW+x4jZoyQFR8gLew4TekXlE0/PHwuVH1F5wK4eYJco5gK9u4VFxE8Dpm7VsqGA6EmgHotkzeU+1NKjsIONVupzjBpW0qvpc0giUdOcQBRDxTZZcDukk/en9SxVPRWF5FVtOCifgWAnpEzcV3ZwwjRlDbFyC1DXeq2M4Ynfs49fOfycul2bffBCxzRzndra25MVW8MwA/zovrcRWPHVuWMXr2i6NKfhNEPnu0i23uY5HaDB3vRP/Vap4ztW4AzkqY/+B5dqOjScRF4qg47ChTJ4NmLexMh7IPOQcPwNNw/ZQj/S9Dnb+6ARD7QSv2I97Lnbc/BkEcFsdFvplC0xeflbEDD3OACx3tEGwO1PAPsFT6DQEghngv34Q2bJG6qojDGep5PDNjufKYqtIpp8nH0kzHWQd5eN9fzhtrc/C6ZX5hrF1npWEApJ9A0vwcvyDdLXV1wXdRW9sf031h5WlNrVOgpnsjV+Q68BngM0eBUnnnbXl7M8GLxaYAEAO6FVtXBYRuDuLBtBG9lR1G0XErLKNlQpFv8SvafuTt1VmWdgYT5gZnfm2cpgGQbgQEXhidv+Lwpg0IX88Y0cFMz6ppoqMqI8ayHj5hPkKAXwXRUQnlabRTT8Suz1ebvHkCgPgQtMzrgMhlOrAUwuV2V/Zwui+6hlvjLvn/BTlof55H/UPjGOUNgh1eBS+mPQNAjEkm8O7gOjIc4HRO73tTocjD8korfxvg6XGAAHbxqAfFjqrwS85JtO1rdMtUHn9VOrXQPAVAOuTdYaeP7Hl8EH1J2k6FgfhwTtNeyCH8DRA+6CSXpxMlfaAt4G8HP8+3PbxpHtoaM9VtxQ/5bd87edQcXpvHRKtXCH4Fr70xtyex9+nqwvVLtAQAcWPaUH+G5+oisO3beG3gDBdqHUU+kRN9M2CZi/XMoPrVuw5zTqItA0A6RABbT8a/xin+AUag5hHk2A+RbS/QrditbINVxVprSksBKLrMmXBQT5iXcnstZ4PjP53nKSMfXm7gwOcHh+5/guVbfk0IABKFjCSDcA+e8M9mEL7Li6T80UVYwG3+Oylsptdzs1nmhyJbYLT+PmEAFEMJDPe/yiP8ef4mPBcJvgdA32nLwRyd3+fPTg2cKMpN1HPCASgGFjy69y+8wN2oJ2Jf7Hop9nyRPtHP0waAV4E2a+ffAAAA//+kSTILAAAABklEQVQDANSLvq65HLwY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053531265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BackupShield</a:t>
            </a:r>
            <a:endParaRPr lang="en-US" sz="700"/>
          </a:p>
        </p:txBody>
      </p:sp>
      <p:pic>
        <p:nvPicPr>
          <p:cNvPr id="1951518734" name="Image 3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49857424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ExportBox</a:t>
            </a:r>
            <a:endParaRPr lang="en-US" sz="700"/>
          </a:p>
        </p:txBody>
      </p:sp>
      <p:pic>
        <p:nvPicPr>
          <p:cNvPr id="682907066" name="Image 4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734842500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ImportBox</a:t>
            </a:r>
            <a:endParaRPr lang="en-US" sz="700"/>
          </a:p>
        </p:txBody>
      </p:sp>
      <p:pic>
        <p:nvPicPr>
          <p:cNvPr id="871638106" name="Image 5" descr="data:image/png;base64,iVBORw0KGgoAAAANSUhEUgAAAEAAAABACAYAAACqaXHeAAAQAElEQVR4AexbfbRcVXXf+868lygB8mYeEpI3M2iDYrFgighUlg2CgZAQ3kyaVhCKfJgqiKB8SQusVaHKSmgLCG2pimANUNLMTEhI5Ku1uIgQglJqq5GFOPMSPufOJIQAyXtzt799Z+6dmXvPfLyXF/hD7zr7nnP299nn3HPOPXPHot/x6/cBeCcGwPahJTE7MTyvlEyfXU6lL7cT6eXlRHqdnUxXFMrJ4QeQL1Oa8tjg3ZZcMPBO+LbXRsBriUUzS8nMRaVU+r/GrOqrZFkPMvOdQryMmC4Ti+cT83QFYesUNPZypSmP8lap/1XIPlpOZC544+AlM0DfK2nSA2Anhy8uJTMbLSu6lZluYeK5xBQh7xIh1Cl0cQDDHGXiT4lFt+2S6kt2KvNEKZW+MMC1x9VJCYDQ3KidHF5qJzMjxNZNzHSU0TO0vYbnWtZyB06D4/O0ELVyNBPfaifTRTuVOU9oSSOoSp0gWBOUc8XgK5dTmTPsZOwXxNbt6Nkhl9Dpxtye6tKgtT0HEXOCiL5jJ6u/wDzyGXB3UAjOLmnCAZAD5+1TTmYeggMr4PfsLnaIwEi9uAplpCOhi0KwHSIW3+P6AF+6sLclTygA21Knvt+eOm0TGnRiW81BQi+N92TQOq/YNWc6UX2pzBg+uCuvgWHcAbBT6WOrEn0a7TnUoK8VJfR/5Mj3wLu7ldBT7W0RuQuj4f+7cUP/oU4//1R968YbpI8rAKVE5nMYyo8Rc+c1WuhxqTpHx4vZj2CYfhSjvz9o2K2L/Bj6HnfL4dtUIj4sXswdpro68JF7qU9Cj+mc5NZ7vPUcAMy857NF30Pjo211o8eZeEG8mD1ucEt+YyWRPo2J5pj40bsv9Y2NZfp3R9JC8qqJh5k+Vh4anq+6VCd0LSTYMPG6OOYogr3CTqTPces93HoKgD0rcwwM/0tHfUI3xYrZw2OFVes8Pseiv/XKgXw0UpVT9ntxTWnfl1e+RlVnEeijgFByItbfechYIfuA2sBjcbOHM+YW326nTvsTIy2A7BqAykGZFEVkHXHTZoaaLpEx9Mxn0UNfQe54lFJieJiIjyDDJUI3DmzNP+ORBresfhJzhbFR0DmnnFqsO0WXHXUnXsxdIg6dg0CMucjwrY/EWtvLxNgxAK8NLtq32kcPkz5fYSNY2sQmpk+iZ+4OkS3rmyEcEGj8Tn7jrRtQbElRiX5TaS3IesUhub5e9LPBkeydahtBqPjI5gJ8rk7hB3W5bkYHyx0DYL03sgrP4SFBoVpdtkVEjo4Xcj+p1Rv30lAmjZ4yrhJMsixeXv96g7tW2n/LyjIL/WOt1nqHrjnlZHphK5ZIbUcd62j0xLYgTetM/MHylGmrtOxBMG8bgDJeQoj500GBen2Uxnj+9JH88/V6S4bJ8q9aEI3K9tjY2I2NaqC0863lwGwHhJJDZNS5/5ZVzxE5CyBgnEOI6SQ7lTkfdGMyBkDoyD5MYNcYJYBkxzk7vjX7BIqhJAfPnQqjx4cIQKCHv8EvrnkTRWPSkYEVQYMQojPzPPUrRAAiXli9ASOr08x/TTtZYwDKydSFTDQDusNJZHlsJH9PmFDD2DKgE1Zj3ceDTVibSJzXASOlZOYiOzH8dWxavoueeaAG6e8qTmlWlX5DIttVBkslNV39leTQyU31lmKskFsBmZtakI1KspJIfb5RbZRCARCaP4VIrm6wNEronc2xYu7KBiZcskTSaABUoNXaeEYokYit/cSy7mamW8iyMLr4XEhrsAAoA6c0ifAPiHl/ggwzbmiVJtUJdWnItE2xYvZS8P7axOCwXG0aBaEAVJLvuZiY4yYlLHw1XELLWqmVWekjMEldWUpl/lOIz4Q8+UB7esEikuoTjpxTSqUf1ZOj8tBpfxTUDDa00zF2HjMfVMbIDsqEAiBMXwgyuXWR/40Xs//hluu3CnZ6dir9jBPlZ4T5BjhwvDpaJ096xjDAekhCvEwikWdLqcxPEfiW1aH2eMr/GI2zLA3iWwKwfWjRbDC8HxBK6NmveshyKrOglExvcizOU5vNDr0DFxPNEeY1mDs22onFJ3kmuSpXeeXWnD9cGlo4qxnXEoDRiHVyM7Gp/MJgMfsIJqp5No6mhGgtMx/ZRH9Xi8x0FFnyQzuV3lBKDp8Q25Jfj7lgi8kptqK6ZPqklgDgGTcHQEhfNTeQZT0ISWw8cO85CbEjP8KseC8m0dvIca4jcS5hcc6iqsxXcMvAKc3lIbmXRB4H9GylxsjHMluP2Mk03jLlqRoucOfWTvYD4M6Q7TY+TIuJ+Fjq9RIwYsrWBmAp2xEbyR2PXdvpg4Xcl+Ij+WvjxfzNsWL+B/EtuR8quGXglObyFHKnx4u544h4FD2J2EGh6qMeL+bjyOK02nflm8SgBvsJ8tvtFyqJ5IfAF16/gewl4eWk6BpUZjycxLjV4CVFTQhYthLUUE1PIxAOFXvSp3JuBBDAugBQ++yYlda5zsX4AcD6caCL8W7gJDXu1dvk6OHnAWdbo7u/SCoT4MNj9XIANZ5qa/BUv0LV+TwCrju/F7oqU35qbUjV4hmenB8Ai61aADBG/J70uEy5yAg5cu5gMTcb8H2nv+8AExtwrY0AYhzJKMt91qC+DcYL2Q/A16Xo5K1ddeogUABjc2f7ARBHZkAZkUZMgdpcXoAYx9MW34FVQRSY+E6zhPyF0icCJJwx6cSIW+Hpg7//SkyzXN/VN5OA4hg3AGShVmqdDZQfAJQ/Q50aDgYVRkZGPiind/NS39WHTkGAf8xM7PBnUXRTUwD4Iy6m3Q2KmZmMjSdcoOM+yak+ZnvWWvevyReTqDAd7uH9AAj3YKyjYhj3tLbk7fAtTJNX6ehj3YyQUy+RHwC0/+ce0phr7yuhFwPK50MPgfV597RQt+X52ladPO2R/AAAcY87kaDQNqliBbUTCoQi20pOMiEwqtQX1zzw6l8na9r3zFmPxQ8AW/yK+3yrIgWPw5TDTp33pr7R0QOwHMGsnGVihaoVSp8IENO9Jp3YOp+h+tQ2Ou1mgnVSn0zMHs4LElrMgrbW8ajWSo44r7glVaTgVrrcmC7ZHe17AS9JX3fGqm+YuJnYX3JM9E44aSfrVHfYicx1apuYL+6kw6c1BQmHNv7mzA+A1RQVX6iHAvROI5zmSDTaeISkSZDpfU21cRWZsDfxJFRnvRedSPQ+zF5Xu7Y9+jjyiFMNB2BgpLgZ63z4wNI1KmPd9FvMOAzlOhu8VTlC7sisOnL8mUMzMcQ1QRa60GKCCWZ+DxDdEl6kIBPiktf3ffH+5zy0PwKYnh5l4vUewc+Z8apNeuDY8Xydmi/IkAIxkcXxUjK9s5RKb0b+SCmZ+T6OtK4vJzIX6MFKBadKoF2oOKWh/CjyXwHehCzOBplqqrjZQuey0L+jM++rCYZY10GTToUuwQ+A1oRkjeZBqDLNixezfxYR52Pg+e8gvVudmd/L+JEC+QnMdJYQ/41YdJvgYEVPlUC7VYBTGsqfQn4IoJdebjUt8rA15syBr7qrPaGVWKtBf0sbWwLQX6W1GG9SY23c2T1QPO3U6cX804OF3FyM7k8jwv5a2uB8d0rwZ5Pl0J/Gi7l5+pujnRpezET+G5/vlVC1unOsfQD225qziXgDGS6HreWIDPQSDeJ4LF7MHYVg/TmM+8+TQWyvojAaN2OaWQJ/jhoYyT6mxuCjJcTf0HIQsNv98QGl+3c041tGgBKY6Z80DwITfwhLz9kennE8gSCsjBezh7ofMBBdC2c2ADyWyc8FKoX0g4prcR7w8Xgh92HYbzmpxinxeUz8QXCGEku4baEAxArZu2HnlyFpIBCc64TmtnwgwUTO4Jb8xnghex2c+YQ4Tt4PAhRBbM8ShhhGGrk6Re6DjePUFs4DnoLtFguCH3WE6XqjQfdYP7cySLOCCK1HHPma5iFgGionY7eF8M0ItlYTPHNRmquLtUZs5+rYmZg7LiZHnZQ7wLMOjXsArbuDcFgKti+D5yzg8NMYBJEIUa8BEVt0P3W47OTU7zCxcd/BbBnbZAzAwEhuNZzYaLTFtLScGP6ikQZkf3V0LbJGYhQZN/25y4oMDRZzt8RHstfEC7nz4oXsgngxtzCuZRyWDhaz33Ii0YNJeV0ZyHoJkZMdb7dMYB5J81Iy/WVmPlPLQUBgN8UKjS9XmunGACgDJpi/1twEwta3ysnMJ0w0/ewFvhpXCAzPr3X6YMGOzd8PobrMpBdBeVJ/PTbRKkPDc5n4H5RmAjTyEhNecaBpFobBYv5RjIJvhynAMEUwOu/flhj+AzJc6Il/NqCB4un21GlfQcGc9pmijd/fRERQjTrVByfCOWIyfjrLDt2KH0114iTT1TYAyhwrVi5A/gQgnJhiVeYn7VT62CARE+kdGEGbg3itY39/aXlgSaiR2vsYWf7Pb8rrAXT9Co/Kv3l1L1fb8OEpIp5Opktk48BItuPLUscAMP1orH9XZBGi/6JJPzHHMTs/hi3tGc10xqxG7SZS4ukybfTSZn4ty7SpVzHTPloOgkX8VVdnE6GUyHT8ZhE+62d4CyDnNImFilYIE0DoZ2wRtvQX2DafoNS/zUtlbsRj4esbHMnndfIJqHOrYvEVldRi//vByqzhjzJzKCg1ZtqAEYWVwq0h3mRh/rmFO3yziBGzy/sMrybV/u473J6FaKCw6mfiUOin5YDMpRgJP6skMvrNn0uCcuPkw8RTquKs1X+FvD7z1MFqhNdBoA8QShbzlzxkKZXOoPHPYjK9yMOZchb5S90Sm2hBHHwMosx1bDzuRBDOwcTY6dX4cMei1XYy/WQpmTlRJx+MAuPShR6fWaUp+dFoXx7lg8xWJavBt4fSJ2OZ24TArSKmw8y8wIqMqY/47fE+1HpKPQdAtWkQ4MAnEQTzt3nKpMD8cWZ6GEF4jklewbg1nha5upiMyymG8Q5smLbZyczzFOH13O3neJGK6nN9VB96hHEFQHXGC7mfRHjsSASh+1fcTLOJ+XximgZ+TBGqoQfADIbe3pcsPheyH+gqIfJza7f8sfrWlTfAMO4AqPz0wpoXnDerx6BnH9F6j8A98inbeHjXxXbtPGbg5fxvVHC8MKEAqBF9rcQzPo8d5wx0mPGDSeXzgcfRph54Reg5duR0rBAL+ZWHdvp2xlmYcADUDpok+lFSvFg5lIW+gECY9wvK7II+BQpuJXxDq/CohPHNGKEt4FkaL5b/MDaSu1d9aCaPt7xHAfCM6YYJo+H2ePFtPK9yOR6NskdrzeEuHupWXFNNe16hCeUXRUooXxYrvjUbu8Jvq03U9zhNSgA8L5jW78JEdCOcnCninIie0s9en/Xofm4aBEGcuMPhGdyXCXTFitFZ8UL279WGr2cSCpMaAM8fdVJfptBTV8DpI7Cdfh85zkki8jksi1dgibuBHFmPAL0E2IpnebXiXBp4CLz9u6MHxgu5OXhFvlJ1Ma2cyP+OPJfa5nslz+F/mQAAADxJREFUAEFrup2Oj+QfGizm7ooVcsuRXxUfyZ2CAM0EDOFZHlZcnXaX8qpMUM/eqL8jAdgbjns69zT/LQAAAP//gA0ehgAAAAZJREFUAwC8XI7bMGHzAQ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049391229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LanguageGlobe</a:t>
            </a:r>
            <a:endParaRPr lang="en-US" sz="700"/>
          </a:p>
        </p:txBody>
      </p:sp>
      <p:pic>
        <p:nvPicPr>
          <p:cNvPr id="504909304" name="Image 6" descr="data:image/png;base64,iVBORw0KGgoAAAANSUhEUgAAAEAAAABACAYAAACqaXHeAAAGnklEQVR4AeyaXWwUVRSAz9ldoCRW2N3yE/tHJGp8MJKoMRoNJfqCQezWNMQHQEJEiYJ/iQlCQiEiopiIEMVfnkSSwk7rv8RoTQiQKCYmyoMvsrstFu22RCCw0JnjOaUznc7cafe3nV2Z9Oy999wz957zzZ1778w0AP/z4xoA+wDoq3vk7r7GlndYvu9rjHVVlrRwTBwbx2iP2RoBA7XNCzAYPI4Aa1kWIeDCyhLgmDg2jlFiNSFYAIwQrjCVlZ5yrMvNGC0AQHiDqaz4lLDWjHEEAEDQVFZ+SlbcVqbyg1ZHaANAhtKEoC2gG4vKUYBgizIm4JrhChsAtOWHa4cSOhnu7ugqRwEwTg6F4P5BU+URtFld+ek1AJV/jceO8NoIGJtP5dcWZQRQXev0sw3Nd5yf1zrX78ic/hUMIF0fez4d1Pt1DPycIf2vvobYd+nI4uudHfm1XBCAvroltYC4kxfVKjNARHwAqqvWmGW/pwUBAAzdBQjuNgjvhDI53M7n4DgagV61OXno1daTqS0IQKQn+BMQubebOh6YzKBy6bsgAAjt+tTLoSZ+tNhCRF9w+h4S3R/tiR/PxYnJtC0IgDhe3dv+TzQZb6tJag9z+lQkqR0RfbmIDYDH4zAglUswbj89fbdisgFwn17uGkS4fbwYKhbA2frm+QS4UQUAAc+Y+ooFwDvTvWaQzpQM+srU2QB4vhFC07hc0nR9yzLeoD2o9peORbu1b8w6GwBTVd4pzWq9jt/5vqWMgmhwyiA8Draj4gD0Tx/cxkNW+VTKc8Ib1/dof9jiH7WP1+0VI3nPpWTExCe5oU9eiOs93ElEA/1bnXX2EeD1YWTHuTmx2c4T/VjWg4EPnH5ZZcNYg6e6Llnl4YwFgJCspWG47mqCcOPlaXjM7xD6G1qe5HVf/RRKcDCa6jh8NaDRvxYABGP/6CpbiSFkpuGR87OXzrFpfZM9N7d1Fl/A11QOEcEFgwafVdWJzgIQTXQeRdKXAs+UUuEUpntTpip01I8jITN1cCcAzgTFwRd246zUZ6cVVUMqC4CUIsnOz/mEFi8IvLb67nZIN8buQUT1p32i3yLJjt0Sm5eMAiBGEQsCqFcF9M+cQNAUIoB94rdLiCiIuBL5+5irzqYI2PJWViAAGsuA/A1hoCH8IgLeYjluyxDiuzMT8V9sKmVWCUAso4mOQ36GkK5tqTMAN4uvLiFKRy+df8mlVyg8AYitDYIhZZdM5u0QovcRYbrLJ1bwW6l1eObwBc6O+zcmADlbIHBHy/l28A2EgfqWpQC4GBQHAXVFUh2fKqqUqnEByFmRRHy/XyDQvKYqA2mP+OUUDj4TzNAqp36sclYApAG/QEgb4TZArBefnIKE28O9Haec+rHKWQOQRkYg8P5KFE4p8Zzwb23sZkR8wdntcPnPSDL4ynA+6yQnANKqQOD5YDVvlngJFo1DSgjhShBlzZ/i6HGoGNBplbymHyrk8JMzAGk7mtL2TTQE/ui6AhDulf6dwnueT8Ld2o9OfTblvABIwxYEKaikiCOhP9w6AwHeVHUDQGenGCGvdwDqU2zavAFIGwIBDVoreaUUCQJV6zsAsUbVBxqwYUZ3e79Zl2taEADpLJLS9pYSgvzjBV9l5ed2HvonpH/xI18pGIB0LE6UAgLPsgEdeOLjqV/6GSX8nIIQWAkFHkUBID4IBCDjOckrJY/bId0Qe4aH/m3q9ujtaPLQ78q6HJRFAyB9RpMdu4oFYejtE4JyXeeR0RvBgZelz0KlqADEmWJB4LdPuxCwWtp0Cz2NihecbrvxNUUHIF0WCmGgrrkJEJZJWy4h+LYmocVd+jwVJQEgvggE3jB7D1OeEzLT4Kg814u9XfQAfmgvm3lu7yIM6k+Y5WKkJQMgztUk49sJaJPkVcKT+3wK0Yl0Y/OjctVF+hpjXaJX2bOzbdHTnSlVXb46bjPfU7M7j4frNiDa7GXN9zl/dAkcNIKBH0S4vFBpS3Qykoy/rqwrQFlyAOJbNKlt5U2L8r291GclOq7Oyi5HowkBID7VJLUNCPSq5POQj0r1j1cTBkCCjiS0jbxjfIyfJPulPK7wsOG9/p6IHlw3rm2eBhMKQHzkHeOBqRm6FYC+lrKnEKUAjfsiqfg67G6/6GlXYMWEAxB/q89of0cT2kNwRW8IGNTMt4ZMlF8iwW4waHVgkBbwvNEQ5c91Yl9KmRQAZkCypIVTWiffGps44CU8y6/nR+yPwz3ar6ZNqdNJBVCM4Apt4z8AAAD//waU/kIAAAAGSURBVAMA5jKpriwyzTs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337955629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ModelTag</a:t>
            </a:r>
            <a:endParaRPr lang="en-US" sz="700"/>
          </a:p>
        </p:txBody>
      </p:sp>
      <p:pic>
        <p:nvPicPr>
          <p:cNvPr id="1601659681" name="Image 7" descr="data:image/png;base64,iVBORw0KGgoAAAANSUhEUgAAAEAAAABACAYAAACqaXHeAAAH/ElEQVR4AexbCYgcRRT9v3sS3Y3HZmaiMdmdjgfEiNGIeCCCB2QNQjY7oyuKKAqSaFBBNAhGDcZb4oEQjQZEQVAJzsRkFQ0eq0FEFMEzKqiZ2SQe2Z6J15pku/v7a5KB3Z7fM9293UNWM3RtV73/6/9fr6urq6p7Nfif/w4S0MoOUJmZu8Dsyt07ZOSeMo3sS2Ym92Y1cX5IYV29Kyud2fNaGVPsPeD3zp4TzEz2EU4lJwHvggZ3IsANAHg5IFxUTZyvYpp2l6PjgGnkikOZ7EO7MrnjIOZfbAT8dVTP0WYmt8bS9C2AuIxTV4C2ZBDxdhvoO+4Zq/+c3jctQN1AqrEQMGRkl+9uS2wFhCWAmAgU0Whlrss9Y+meydZW08jdOloUVT5SAghOnzSUya5HwPsQ4NCoguTe0M62Vpk8VigfnI/siIyA3zv7kmbG+JCDXRRZdHWG8PKyYWyuzOrtqBOFBCIhgDr72izdehcRzvARx8dAtJLTYiRaqBKQswQYI4JPfNQ/yyF8T/n0odtUJRICTM1+BQBPhQY/BHqA74kZqWL+7FSpsILT2mSp0K9SqrT+WS6vSJfyZzqONRMcWtXAFItwXlm3XuTMuI9xE1A2svfzlV/oFQkBDWh7YVayWFg+pZj/2Uuvhk8b3LAjNVhYphMcz71icw2vP2OOH6331OPBkHERUDEuOY0A7/B2SS+nipX5U3/OF711ZElHKf9jslS5kElYJ2swinh3uSt7MudCH+MiwAbnMU/PRGtTxcIVCAOWp04TgarLt8ZlAPSclyohPOol84OHJoC733wEPF9ywt3+fb63r5dkYbBkscKDJHwo1kXs3mVkLxRlPsDQBHDXv1GyT0TDk0esSxHAkeRhMNUTDkXoY2L3SPUtwJsk3A8WigA1GeGBb4HoAPHBI3ZsHBJl4wDVAIoED4gmiLpVTKLMBbqLoQjY1ZW5mA1N5uQ+RlLD+hNuMKpy8p+EGnP2uu0hYnvFMLrduJ9yKAIcDcTZHnf/N3Dnur/8OA6jo2yzj01SXZ5E9Uh4MywUAXz/z5MMawQvS3iUmAbEky7BIsIpAtoUCkUAD3ApyTIH52cqK1X1jTmW/qmkzD0gLeHNsFAEsDORgJF/nN+aORyvfDI6OyUbCCTGJOmOxkIRgAhTRhup5acNbfizlo/rfMT2ginaRpwq4k3AwATsTPccLtukXTIeB0p/SFa9Y5O092GBCWifkjhsX1XXX8LYRn+XJ14egOirTQO1ceJWb1gOTIBlo0gAz8nFoBp6DytEmQCrjeInwNFBJIAvy99h2xO0Hj+FhqU6jq3JsUnK+7HAPcCxnaP31x178rgqY5UiKpHcA0jTpgf1EJgA0ukEyQlflaabHVK9cBj+ItXjtcLxEt4IC0wAkiY7Ifi+kaMoZYgk+iLgXaSAjgITwEtSuQcgfhfQd2h1h0D0RRqKsTVyFJgARJllzbHEq9LIeVgZ2ij6QiK5dzZwFIgAmrGwHQhOlOwduXf3FgmPA3P2WF972J1TjXGUsFk2EAGmrnfzqy4e78aa5dviV/x1U8seg9UpN1H9lJhfpVUSiUDbY4EIAE3rHtv0Wgk/quVadeYBz8MnesQoRxaMAIL5khnuEq9LeJwY7z2IPh2UY/SKxTcBlZm983gAFEfZSRYVvBzEhTs0slGyzRfjRDOz6CRJJmG+CXASKO688hbVZ55LVMljRFh6W/92NvUFp7qDQBNjrVNkwBcBapnJ99yVrF938Owrknd0dYZ9ALwJ4uX7ar8vT30RoLXp1yHgIe6Y+OoPJ3cn1rrxVpXtv+01/ASqe1eAapcYR67xE0dTAmha32G81L1NNIb4vNqpFWUtANXjEAlfkFwRastV7JJsNNaUgHKb/SgizhhdqZZPwEiT19g1zfjOhCS/h0CYabbbDzfz3JCAclduKSAsFo0QbeoobvxJlLUQTBcLW/hWfEdyiQBLzUyvHP/+Cp4EqMaTBqv369Wd+LYwhozswIGQ+CJ11gVYA1B7ppzJLakV3WeRAFWhUeOVEQSczem8AyTNVjF5Jb5Ya0wjd50kryNAfeykKkjKExojulmKv44A0oZJUpzwGGJGakMdAR2l1yu85H1bUp7QGMHnUvx1BFSVbLiWJxjipkNVfgD/kUOjrTpZ4pemIgGp7flt/HiZjQ7N1WzngomcaATnpIqFYzsGN4gvVUUCaiwmBwtfTd22fmAip/SOV7+ttUc6NyRAqvBfww4S0Korys9WLHcumkvQp3v5VLJ9OoBeOlHjLekB5Uz23LKR/Zp0/QszYw2qRrobUu685BQlUzqs/7lpLDrHrRNHOXYCzM7sAr76HwDgHOAfryyP4Ub2V6b3zuJi9agckzNIc/qVrAogzgXSN4/nA8iqHR9/YicAdFwM3DJXLBn7EPyY5+e3cs9Y5kyiT1ln7L/UIGg2geciBiL6xU8AgfjdEAIexW1YRYCPcOPFD5wIYSfrxHrETgA69mqeWtuBW0HgIDlPBa4XsELsBCS3vfYlEC0LGBdzRrekSq99E7ReUP3YCVABpQYLj/MOrvydr1JwJ6KV6VLhSTccR7klBKjAk8XCcu7UC3j76gdVlhIBfU8E81OlwgpJHgfWMgJU8KnBV99KlRKzmYRrCOBpPvdzgzeqPN/vV/GiZU66lG/pUrylBCgSENbZ6VLhhXQxv5TPC9OlfI/KJ0vrX0QAR+m0MrWcgKgbN157/wIAAP//9LaIywAAAAZJREFUAwCQfbSu5syUmg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374755079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PrefNotifications</a:t>
            </a:r>
            <a:endParaRPr lang="en-US" sz="700"/>
          </a:p>
        </p:txBody>
      </p:sp>
      <p:pic>
        <p:nvPicPr>
          <p:cNvPr id="1254447861" name="Image 8" descr="data:image/png;base64,iVBORw0KGgoAAAANSUhEUgAAAEAAAABACAYAAACqaXHeAAALDElEQVR4AeRbb5AcRRV/r3fJEZJL7nY3gORuN7EEqvKFEAgBipIEK8EkhtwuXBVgpCiFsgShLKtUjigKmpAUH/gggsIHyj+I5Ljdyz+CiiQIiCbyp1SkjEGze0lMyO7ehUD+3O3M873dzNzMTs/t3O3deVdO7Zt+/d7r169/3TPT09Or4P/8GHMAaM7is/MtqWQ+nlpfiKeeLiRS25nfw+l+Tk8IneF3c7pdbFi2Pt/a1jYefeMB4Pj57bMK8eSDTNvyidTj+ZbVi4YbSCGyfEYxkfx8IZHsKpjNBQxBGhE6AOF2AFjB/OWcJjidKnSGX8jpCrFhWQcqlcnHUx8xIJ3F1uTNNKt9OutH/ecCgADU6SnGHwDxAaaVCPAVDIX+2Du7bX6Qmgvx1fM44OehceoxAvwFAKYQ8RwY4YEI0wDhJlL4bPEc43ghntz04QU3XDxCd9piLgC41xZxpZ+qtjTD+IVqmTPfl1g1t5BI/hJA/Y0DvtGpG1UesX0gHP57Pp78udQ5Gr5dAADhbK1TH/nHidQnuFeeNCi8FwBvAUSEsT4QFCKukToL8dSPJQao43ADAGZV3vJMHnlvS9vikwR7udF3MoUty3FLEcOA8OWTQP/Ix9s+M9J6PQ0L4oh7/U4zpHYiQvAbE9FvCOjbRHQ7ESwloHmRE6FGIeHLMtGxDRD9NkgcYoOAjYjqJX6C3CH54dKwAcjHUxsB8cmaFRHlCeBxDnBlxAidE81lro9lM+tiucxPY7n0S8y/h0c7PxISviwTHduw7bLIwMA0JFrFPp5gQAo16wN4imNbH8DOZTIsAArxVCf3+jddHqoy3MMngOBB84TxyVg2fXck2/UCHug8WWVWM4uHtp6I5DLb2Mdd7GsumOb3y76HKMmxdfDN+NkhTDyqwADkE6lnAOEmj4dBQT+a8FhDf3hONJf+3qz8luODqvo48RXt6X5AfPPl8iP2NsDk88ObC/HkUz5KjzgQAAhwIdOtntKWgId7COCqSE/6nsbDnUct8Win4juWzXw1ROZVPMqKvv4R78jHk/f66h2KQADwdXiJo4yL5R7ZCyVzQVM2/ZZLMYaZplz3mwz4Qr4k3verBgEflSeVn96SBwIAENEq4EqJXsPjpxZGD23uccnHIdOUS/8rDP08faY3tNUhKDOEm4+13HghDHEEA0Dv4C8R1bs0WtzxoV499tKm3PbeCPZeB0Dv6GvDGQPK/JVeV5H6AsDDq2KhORPA4YaTpWW4f9cpjXpcRRJDA4aXc0zaew8iLii2tt1iBVWd+gLABatty3m+5k8rw1g2/YMtR8qCCXCavr/zcNgsrZDYdOEQqkcIFod1OqUT8pDSiyvSWyMHNv+1wk6cc1PPlj8j4RptRAize+ORr+t0VQAgjyQx87nnmSTD7N58IrmrNqVe5rnDiNYTJIKRUDSXfp7LZZg8P0Ja2xdf2VytqAKAzc5AUG0oeVQ4CwGvDUawBIe5niB11Et8GazlqbOmFTjDwClfqvZfBQAA8gwDdAe/rejEQWS11hOC+AhqwxOl9wBwE+gOwrZqsQsARBUGxGqbSt5PXtHWOjfVMhhNPc8U13I/ml6fdPWxlvaIU+4CAAwj7lTavGZA2boADBcft1mihNPU0/0+X8yvCu8iRCyFjJRT5gKAlFriVA7y3ITBzDA5epGHpbzADLNcneaEv9Z6IHJdBjYAlVVX1K6sqJL5RWWYS4ZFJlw75RSdF81mlmsDGWNhGEEPAOJSmrP4bKt6G4DeqaX5gMDvGOA6COBo86HNTzcf6N41LOpJ/77xSOYDl7NxzDSVX86oT1PllEJppv1yZwNgmjhLY8yY0Js6+WSQ8YNLG7tScK4Vvw2AU2gpyynh4XI6GU+I2uk6kbI72waAcBAVZ1t5YqF14rSZqDzPabSdh4622gAggY2Ks0EIk3cEIIAWAO5su602APzcjDkbbvFI5qQdASaBPnaCqNU+GwAg1C5iMlqNlvFkSxXgVH3MaK9jKNvAr6dRnWfbTDKGAM73Cdm+NGwASOnvmLzUbT8yfJxNWDHfwLUAIJEXACQ9AHxvmLQjABC1AJiOttojAMnQ3jD4HmDPmiZsV/sEhgSX61QY0oyAsKm0ACDgRYULVrfqHE1kWXk5HKFFF2MISt5LoPFgZh+vBWqXuDGkVuocTWTZQMi4XhsfUaEpu/Xflm7wEgAwiXCzpXCmpkK9M6fRBOOR8LPakBC2OOU2AGUhUnc5rT6RfM9v97wpVpuNRf74eclze1tTn5bPXEGpb/Yq/liCTN6IlImuNroAiGLvC1ykn8n1Q4RpxdbSbS7hOGQKieSO/rPxiKngFdmQEZSMUPh3gDBVE+JAU092h1PuAkC+shDBi04DiycFGwiWN1j5sU7z8dQ9AD7DGGoc3GM6C/7adVa+dbb9HiA2LgBEwPRDJs8PAc8tJqYOuTnCU6gOASLNH1Fx7kG/cogIIVKux7oHANmqAvzVFzQH+/6WbKTUqMZCdGxETrmR2nIcvMhJ4XRJLfIAIIoQ0NckrSb2Pe10g/EcAWjLVdvXk1cl+lk95T1lOXiPjAXahsgGBCCQz0xs4v4hwJJiPPkTt3T0c80Hu98hw7iSwX6CaSfP618ZkgjsyY0nmjO9X5Eju6twctYCUFb0m99gEAzhPSRbUBLJuz3yURbEDmz+Uyybvovpulg2s9iPkLCbO1g77y+HxMpyWj7x5L6cVk6+ADQf7t7PN6KOipn3jICPjdeObm/tgxLZic6PvEctiSd19bdHO/S1HMlmHuFR8Jy3WEWCqLqK8dS4PRkqtQ6e+Qv1WlTUNSjRcKiROUS+I8CyieRCtzGIb1t5V4qgeEBtLMSTmwguOwvG6ZC6pE4E/AEgorZaAv9dZI4CNQFA6OTJWGgFgyB7AxxFHSxieyGeeL36w6PDYtRYeQxLXdzwdj+nPOH5DxK85qd3ymsCIMayBQVMWMmOT0heR9wPC0uqtI+fEPcVm9tn6mzqkcnmhkJr20P9DaW9UpefL77hfxwGWsUj0zOl15UJBIAUjPWk9yCoKxiEQ+B3IDYT4sM0w8hKsL1z2ur+LC4+ionkOgOn7AelvgOAvj6J6BACLio/xiHYERgAcRfNdb3b0B+ezyjvkfwQNFOCNQgP5xOpl/PxVEe+NbWQL6Oa9YmN2DLdzze5nSapIwR4PwDOgCEOItgjsUmMQ5h5VDUDqi5R3q6aS8tIeKZaV53n3mhAnjjxkF2PCnYXEymjkEj1FeLJHNO7TK9y/g1Ohc8x3yc2Ysu0DgEXs88pTEP/iGQH+hUS29CGXu2wAbBcxHKZNby62sHvDWTJAqYz+QbWyjSP6RoucyWnwrcyP5Mp+I/A5Bjui+Yy8mes4OUcliMGQHxEcpkNaJqX8PDbKvnxJEa9G01jPsewsZ566wJAKpY9g7Fc+gYFuIDzsqDCydj9+Ea3TeqKZdNJqbvemlS9Dqzyzdmut6PZ9Ep12pzLI4JvWuSzf9cqETzlRr/FQ71DfMdymVVSV4DSPu8x5No8NWoAWAHJO0Qsl344ms1cKgGPFIyqRl/GQ32D+LbqqZki6R/XJXXQWXbUAXA6l4AtMKLZNCo0m8nobzmrRBerknkpz9auERI+bOBFohMbsY3lMsNvtKNypVlP4M7YFzmY3u0wG/plyGk4Gnzz/u6+2IFtB2cczOyV9/1ILv26kPAzD3T9U3RiMyp1OdYT+Em1nemhhv7Q1cjL/07/YzoCnBX9L3hrPYEfk59j+q5unjDpAagX2P8CAAD//xvBRikAAAAGSURBVAMAQ0yjvXa5yAI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43394291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SettingsReset</a:t>
            </a:r>
            <a:endParaRPr lang="en-US" sz="700"/>
          </a:p>
        </p:txBody>
      </p:sp>
      <p:pic>
        <p:nvPicPr>
          <p:cNvPr id="915830416" name="Image 9" descr="data:image/png;base64,iVBORw0KGgoAAAANSUhEUgAAAEAAAABACAYAAACqaXHeAAAGlklEQVR4Aexaa2wUVRQ+Z6bQyEvaXbDiPmKCChpREh+BGEGjqCRAdwlBRePzn3+I0YREA2L8AYmG+MsYxR+aoLGwW5qgEkyAGDU2aIxBKj7ZbcurO22JBALszPHcIduUmTvTmbuzsMXd3DMz95x7Xt89c2futBr8z38NAOqxAAgWNxnJzPNGKvuZTXwteLWIVauF0WptGqmWt0DDrYCw2ia+tnnVGpbo1yUAiPi4M1YZzzlGpV+XABBQmzMZGc85RqVflwAgYLMzGRnPOUalX5cAqCSiqtMAQBW5q0WvUQFXy0yq5tGoAFXkrha9RgWMp5kcSrQvDkKlRPs9lFh1jSw3J69eK+CUM1AgAEvX9gYh1LUfBnXzDO8oX3bZcTDqEgDLooIjTu4yAnwM1TR8ZyC5fJafTt0BwPv/LZqG88SMA3HSNnEKiHwI3zTS5/lp1RUAQ4nMIt7/r7UDFvmKpG2yOWoHwmE/xboBYCC+fKqpwad+wYaVcfH82dqf6/bTu2wADKeX3WikMuuZvjHSmUOldPaYkc6SIHGtTdJ7EOB6u+zt+neGTT8T0P4gBEBfsp03m8/rC9mm5bQ0ul9zADjBF0qpbLcJE/4GxI1M9wHgXA5s5KOHfY14A8tYxD1g4unjJICT6Zl4Tp8ZK+Tnxwv5xUGIxy6NFfMbph7vGGADvq1mAAymViwzUplf2fuHiHA3n8M1VgJBBK0Xmq3w+gG9RQ7Av22rZvBKvodQ7+IEbg0Yh/cwxOu47HcxmLuFbe+BapJIATDSmQXnms1fAOEhtXB8tBCXCNulZDbSaogMAL7XXwTA7/juHbm3IeKfsI0adBvJzHNRmY4EACO58hEO6AMm38alfJiINmtleLDJxJtbz+hTBU0o0y1own570ROLn68VFmr4kZFsX8JXVbeqATiVWD6bkHb4RUIAv4GFj/IKPidezK9r6c/tvbZvxx840HFa0LT+/O+kwQCIRU8Qg8DNzyTwH046TiVW3uQ/aGxp1QBc0Js+55gne7lConXxQm5urHfHbq8xLj4b5MZPQIbOJawwcNoFjbZVeqrnqgAw+F5EgPky51zuJzmDha3F/GaZPBBPoGDSBr41SiD5sfiuoVT2aYkoMEsZALHfJg2lyXHy55qIlvILyfeBI/EaqEGPTuZjwqZsiAm0ScQikwneWKQMgKGZb/Dsz/Bw8OT0YuePHrLQ7Om9XQeQ8CmZIiLOGtLLr8lkQXjKALDxl5jcjWB7vJDPuQXVcWLF3HYi6JJZ4ZVCHotssIOnBIB44UEE6cI3oVx+3eEjsq5uWht4PeB8wfHD6SXFFyQlAHiz9rAjgotdgm+nHe06fLET/bGlv5N3hHjAw7I8Jo/BFbYaAAh3VAyMPvPU7Brdr8U1rztSH1yRvl9+vGJRA4CwTWYQgbxmRzZciceJSn0Quv+nIIgDNQAApABQWesN4rSqMaZZ9NCXxuQxdoStBgBCcsTCqIvYROPIqG5NLrEJpSAjyKtyrCCUAODH0Xmp4bMTdSk/QmbLkc5hfhIYLpNEZRcvAEMJALZ7jMnVhnGS14uRa2x1DPzapY+wx8ULwFACAAFOyGzzX22U7kOZLT9es6av5SfONqYBfkU+wVvsj5vPmhc/p/spSmRKAACSFADQrXslPiJnTTnScTxeyK1hmhkv5Nt4i/3MlJNd8pjG8K4EABFKH0WAuHoMf3UnVgIAwdwpzwQXlBIrLksVyP2H5yoBECvuPMSu/mFyN11/z82sX44SACIdItgizk7iBXI+f8Le6ORfrn5YP8oAxIqDYqblVYC4fjDZ/kSYYHhFv1M2HgGPyvhR8ZQBQNhXRsvy/BBBqH0ylMzeHyRQ8VWZ3/Fny8a2WPpPMn5UPGUADPE//KitAILT0mAQdBPhi1I6s8+fssdAo69A+qMe7Os4KxVFxFQCoJTKbAINtwLCaqYpXrEg0GQu4UX+JN9Y2TaJ3rfPNTwoAcAJrbkkJl4RuRIuYdkdrmv7rHIgOhgrdr6rohpGRwkAXrBaLnEykihLKgIBSuVa4awDPaugFlpFCQAubffChOybBIkDn0dA4etwraiZ1gNRflX2c68EAFn0Cht1f5gQSQtiYdjGG5q/wKK3W019Tktf576w+qrjlQCI93V2xwq5NJB5m5itaggtup1tIW9oZsd686/WetV3AqUEQMVIjF+JxWxVQ629+YMVe1fiXBUAVyLgqH02AIga0fFmr1EB423Goo533FdAtYD8BwAA//8Yd5rBAAAABklEQVQDALiLhp+OrUhi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58834490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StorageCache</a:t>
            </a:r>
            <a:endParaRPr lang="en-US" sz="700"/>
          </a:p>
        </p:txBody>
      </p:sp>
      <p:pic>
        <p:nvPicPr>
          <p:cNvPr id="1208267093" name="Image 10" descr="data:image/png;base64,iVBORw0KGgoAAAANSUhEUgAAAEAAAABACAYAAACqaXHeAAAI1UlEQVR4AexaDYxcVRU+5860XVjb7vyENu3Me4tIEUmDtNoiLVqrIhLYnTdmjUEitkTRVsVECQ0iRBAriCZK1EiIQdEYWvpm+gP1B+22VguUWIliqgHivNm2djvvzbKrpd2d947njsxmd+a+2dndmd0dujf3zHvvnHPPPfe75/7MfU/AOZ5mATjHAwBmI2A2As5xBGaHQL0DgGJd5/2nvWtx/5KOS3KxxCpHS67J6calA4uMC+pdVz3sTToCTkU75nMDk7aefNTWklkn4J4+S+6JoTnBoxgQzxHCQQT8+2ALnmQdymnGC048+bCtJT4my9ajEZOxMWEAHN34hK0ZB0RrsJ8buIOduAUQYnytmhFxJQn4PKB4AluDvWzjsXw8+d6qhRooHBcA+fZEm6MZW2zuaQL8OSBePRnfEKCFbdzsCdif05N/zulGkgCYDVOWagaAG369R5ghxK3s4pg9Pd4WcKuvQMAdtm4cteOJa8ZbfqL6YwJA0BWw48a3uWd2AeACaHBiEJbx8NjLQ+NurhMbXF31nWAudv1SRy/8AQR+BRBrdoaITrPjFjfgCBEcfuOZWTVmBMH1fZ3nmaflsIMGJuFn+1S8YwmKOYcA8D1QSyL4NTf2i+QOxqJWqjWSMfVoxlwRtcxVUX5uAVgiXFoH5N0KBI9BTQmv5WHX3cjVQglAnic7FIF93Avxan4SwFHu3dtg4PWFEcu8NmqZD0d79hxTlWnNmCdCPan9ESv9COtuCLqBCBJtYV2LqUrGy8X5gad5KM6tolSzqFyxAgBqX9fikfgVAi4rVx5+JrKR3A7u4UujVur7EWdv/7CsxpuFPdudsJV6QEYKeZ4BRFnfoohrba2wzVc+CUEFAI4X+hbbW82kzkQH551xLwtbO3erFcbPjWbTaRwILgegvX6lEbEzpxmP+8knyh8FQH6pcTmH/W2+xgh+HLFSV7+ld9dJX50JCsL57a9FMqnryIOv+plgEG5y4sbH/eQT4Y8CwA3go/5G6Jdhy/ycv7w+kmjW/GZxXvExx7vIrQQr5/iIx80eBsDWk7cgwruUFoie4t65ETlGlfI6M+W8QgQ+4Y7tTlz7Qr2qLAIgZ31u20MqowTUG/SCn1TJGsmLFIY+y5FwQlUHR8EdvAJxf6ik4+MVASDCTwNgGygSr92fkjO2QtRQFh7ffRqBvqSqBAEvcDTjgyrZeHlvAAAdyoIEB8I9ad+ZWVmmjkzeM2zjCOxWmSSAzflYYl0u1rm6L564yAl1LVTpjcUT/UuNCCutYarI6HlySazgTyUDXXhAVR/ysugFxD4MBJ51hXiZFrh9Od34d05P/kACwwAVO1dVdiRPDAUxwUsfjmQW7wlems7eL/rAP+Ge4G+BwOHbMTMCLkKATRIYW0setfXER8cqJIigU6mEVON+XVm6bkyE7S5P0OZ4DSLCxQDiSVtPHrK1znf4lZdhopxMAp6rHHt+hhrJR4CfTsL+lQTicI4PW1Q2BCN1XrmAJ56BtuyuF8r50/UctlIHOVL5PGJiHiDi+ciHLbl48s5yCzICynkccfiPSub0clrOFD7Djt1ORHu4g/aPoJp9RQH3O1rnDSNbogQAAeyRSjPhXv7/4N3oQ7xLvCGaSa0bQW8PDw21Arhr0IPNDMw/q/lLGHg8vzjRXtJRAgBI+ZJCM1zlpimS2fmncNb8IQNzCRE8WPJbcV3ozcNUia8GgE8+SwrNeI1a5h08XK5i330OW/Cd/MLmVpaDGgCgkBQ2M0UyqUMCMOHXBg+It//gBwD6rpt+BmciP5TZcYRPmu5V+cYrw0on1rlcqISAEKNF1/DEopQ2FTNs5e/j4fCiymlPiE2CEVJOePl5rVeoCjUbD6G7AB58T+U3ItwoCOCASkiEH1bxm5GH5Pls6nCBQEDllpeQNjI42IwNLvc51LPzJSJ4vZwvn4VwPSUAiLjEiSc+JJWanbgXPaYjqnaItmPpF3l7+YpKCCjuUfKbksnnzQq/eQgA8X/i7yhkAAhX2XFjA7wJEgGuVDWjuAyGXJf/bpL67Q7Cg/8/NFUVbw4en3otQ4SKf73S+yIAci8NHjwiGRWEGHUJ5RcgFaJmYRQErFD5yhPjf4sASGGQgvzCgXrlfTkh4Hp+X7+NgAcFNFdinwXPgLf7eG0OAyCPvgXgRh9FAMQuRzeqvDmCGZlsPXknIiojgB3+meCf4RzOmE8BQZWzQNzIkfCc/AwOmiD16ckVSKRcyTgyTkUs83ejAJBtCheGNvP1WSZ1Rlx11iv8tU831qsVppdbqj3H7wtcgBRHbrDEG3Ul+gkCr4CjmPwgJ0SB3keAj8X5UZ2LEyM8w9HwG3n0TNAVUCtOPVe+OM1pxlYUgT9y7RpTZSbKzvGCxUOTigiQ2qF/pfvmnqX1DMKr8llJPLAYXd4piicdzS1+75eLJQ35pahSfwqY8vW+o+lH2LUtgKDsFOItMRJcJ+c84KQEgPkw/2Sqd05haDWfsf1ePlclhDAg3owBMOWXohwZDvfCyzwBHcrpRndDSUs+b+vJV3O60e8F8S+AcFk1X5FgQzib+ltJxxcAqbDg+O4cn7F9gPcI35DPNRNiCBEvYv0rEfB9DSWEd3M9F3Id8/laNXNn3hXJmk+MVKoKQEmRC32NQ4fDHV4r8ZrsOohAN3Fn3l/ud00AyEJ80PhM0A28lQ2xEVJvm6XiDCPu9V7yYG04k/qFyrWaAZCF5cTBhu7C/qDGJ0n3MClPk2BmJAs8+jIOnLk4mjUP+7k0LgBKRoofNFmpe8NWcLGQHz963n28YshlZ6ikMx1X7u2TvMH5kSjA+nDGvDCSTX13rE/4JgRAqXEI2weLHz9m03fzrmptJGPO5T1ECIcGdfRoOfDbGuF6728kkeutDnje27A/0MZjfHE0Y24KHTP3IfDUXXK0ynVSAKjsyj1E+PgeSy418m1NqCfd3UiK9qSfb8umX5FRqfJnLF7dARirwpkmnwVgpvXIVPszGwFTjfhMq6/pI2CygP4PAAD//9E+MJIAAAAGSURBVAMAMfzErtzT4rs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772924944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StorageCloud</a:t>
            </a:r>
            <a:endParaRPr lang="en-US" sz="700"/>
          </a:p>
        </p:txBody>
      </p:sp>
      <p:pic>
        <p:nvPicPr>
          <p:cNvPr id="486788142" name="Image 11" descr="data:image/png;base64,iVBORw0KGgoAAAANSUhEUgAAAEAAAABACAYAAACqaXHeAAAKrklEQVR4Aexba5AcVRU+pycvMK+dniSS7HQDsRAtoIj+kXdBgCoxkO1OBXloHiwgligExYqRJBBApBSkAEseeUICQirdm0C0SiAgFIgWIppCoKBCujeJCemezQtNsjt9/U5np9js9u5O78zkRbr6zO0+59xzvv7u2Z2+t3s0+pxvRwmoRQEU6iYPa6m3zgvqbSswrKmB2XBjkLdn4fiewLQeRrskNK0VoWH9KRYci67ddk/sK30Ma4rEkFgSsxZYq1IBLcfZZsFo+A4u5jHIWjW0uC3K8CucIYeZFzNpD7FGd+N4JhP/AO0UIraJ+aJYcCy6dttMFl/pw7xEYkgsiYnY/woN+9GCaV8VjrHrqQpbnwhQIyYPjkGY1oLAsD6KBtB6xdqTuJjrIKdUAVdyCOZTiel6RbSM+lGz5A5Ne75gEUzJnXrWpiJARhqle3/h2LaNMQjia5h5bM8pamdtz90oWAQTsN0nGNNkLIsACYrgK2SkiXgGZCgdchsDE98iGPGn8mxQP2FMORB7JQD/kKYVB6i1hL9TOlw25smcGfBuwbSu7g1yjwQEpr2MNVqEf05DegvU2Y6y3KxIrYHeJVKLSNEDpNRcitSPieg6UtG3laKLROQ41olN0e37fGkxEbmK6GXIVhyn3Ycp4qX4P7Gkp47dEgD27maiq3rqvL9N/QXAb0efCQN2q1E5zzku57njdc+xdc+9RvedGbrvztOb3ft1z5mv+03P5nznRRE5jnVi85079NjXmQ6dnfOcCyAjo6htDCt1qeRA3jchZe3MPCU07Nu7c04kIMg3NGBkZiEZBg9dcYLPhF05HEVXZdSerO65ZwL4HVnPWT1ki/tJgnNFqhHNqzZlffd5yaF7zhn9ihkdZKPElZMYWDArWERIzS2Yky7BWZc9kQAifpgY4bFTLPiQgLRvQ8zZMsq6507KNjc9Pdxf3bLPcuA+h21YXgDZTwkGwYLB+myUBWsn/FFUfCQJXSIBzHxcV2eQQOod1cpfQUneVYtR7pqzPI1gkcpQpL6Kkv0nxaNG+23M2uj9FO0niQQQU1e9XH+kzcxtWvE+HaJbznPfY9JmAT912ZgylLB1vdAEp5JKadHyMG9NL50fai3uChsjpZ5JgysVAUw8hDReiK/HNaHRcHmaRLX0FSyBab2CHPOZaTDabvfOhlQElDoz0fnE2jNIuiUwrN/F3xqjLv5CyV7rViGX5AwxMQoNa6tgYeLz+pK3TwSUEiHpSGa+gTXNLQwavEsqIzDsewv5hit3jLFOKvlV2gajJ51ckBlg3voVSH9FcklOYrqemHOVxK+IgM6JGZXBTD9VmvZUaz/+IDRtFRpWAe260LT+EaBMyxHxhXzc3ldxf/UevnqXkcY/4T6OdGespfOqElAKul/LXIfzE4j4dAb4ckR8IcdjdKUv1XJLSYBaiO/aPbUEVElsVMlu9F8AKXtPRQDuuhoH7iZD7rpws/Vh2Vlq7BhjUWruwD0ZQ/eca9OkS0WABC7ddWEScxK1UZ5V9F1SaglIeVfsB0SUWot8iyV3hEmSYNEx0RqyefnWtPlTE9Axgb7R2ZD1m5Yi+TTdd04B+6y1ReM0RVOY1N1KqSfwJ7MG8gFG6dOOfXs6hu+uuA+m0xKDIrpLLlZrU6dLDt13T9N9Z7rklklST7F6s1VEQFLwuo1N79T5zpNZz70t57tTcXs6HnJyzncGC/j+ra0jMtR6IheLpxEVzxKR4wx0YhMf+A6J+3ju+Bxi6M3ObLnYuo0u7vOTsvZdV3UCeoMydNNzwXDvuY+zG1au1b2Vb4jIsejE1lv/atsPOAHVvoBK4x0loFIGD/f+RyvgcB/BSvEf8RXQG0GpCAjy9rTeAh5se2jatbsVlockmKIu3mZeitndwb7U/fNvr7/sS4FhLYX2cUjZe6oKiKMyTy1S/3WBaa8RtneNvGxUrD8IH5I7NBquDw3r1bZMvw+ZGc8J0gFJT0B7fCY6H4eP7zmm32Yw/1aYt+8s5Ceeo0Zfeiz0NdllKawlb58rT60wAG9LbmLtUWI+p68J+0xAx4TM/HXS6DalZV4t9O//KcC9B1mGCpkdGPYPQdCUlrw1UcC3mJPGbcs3jN35xckjSjF2jrJGSglvM+2vxT7wlT7SV2KEpvVUYFrvy1JYpNGfFfEsDMC4Uv9K2qoQ0BkAwJ0MkeeK85jpQWZeEmncFAF8ROrtoqZ9tHdg8ZNQlswgewfxFinhItHfYx/4Sh9GX8SeR8RXMvGXqQZbTQioAc6ahUxFAObm+BpUVZ+SVu/q1DvAODVNvFQEYG6+RPfc05WKLkQSrL2p9WgP8h5jWKC10QXANg4Yn0gDKBUBpcA5v+klHWtvuueewK17TYpUI5aoHoW8gYeTO0p+NWi3I8frSqlHJKfkFgw6sNRtdF7uS74+EdAxUXbT877e7C7EEtUNkLN0zx0mwEipiwUk2rkA/Rja1UT0VxzL2qGP888eqSsqwAYdie1N2FbD7zHo5kgMLJFdRK1FWfAcjhxnY5S/LzklN3wq2ismICm7ANN99wUBiXae7jvf0313gu4539B9R9YOTd13szjnWHxHRwtdbDsDtgm69PGcOyVGznde1DetbE7KVamuJgRUCupA9j9KwIFk+1DMdcRVQFqSjxKQlrEjzf9oBSSOqFL/TtKHpj0/SX8o6ULDXpSIR8U3WV1MyRXA1N2rqI2BYX0EmarqJx/TJdpBUshCCQanEbKOmKZR4qZwm97VkEgAJhYPdnXdp2HmsZDFodYWgIilhbx1Ra1+zrIvY/LnNuNbdZJbFkvCQYMDeEl1drtWyVH0EHy67IkE1O17Cjuni3cHBUg4FnK10vhpNbS4LTSs1zACswv1Dd/suNrToUtFh7JqVDAnXSI5QsN+vcgDC5Kb4sUSGkQ9bCqin8sD2CSXRALEEffmd2IS8pYclyXMZ8Nvnspof5DVnsCwNgam9RJGaAVkYWjYvwFJc8K8NSM07UYcTw6MhvGBYV8YGg2XQ3ctbLeEhjUnFF/TWoh+KwLECAxrk6waKVIyoZqHMj8Tucrblfpbrtn5RXfO3RIgHbSdmQtZ0UOYmWG1SjTlC6pjNBNfQPEPLXg6QN9MzHeQxvcT0XwcP8usvchMLxBr8nbn47DdR+LDdDMRT4fYEoMT312mnjel2jCrfDD6b1HWLrr17ZGAbMvy7Vnf+ZFq41Mwz09+Lb3b0AfRoNRy1aadqvvuTSOCVTt7QtIjAaWO8oK07rmTMorGCqv409hVsh0qrSK1E5X6gLaXjseFXy6Yy8FWFgGlQMN9Zx2C38S7/jdG3tlBVSwCITWZp5dy9tJ6sC8QLLxzd73uOzPq/uOIDury9lQElELqhT/ukHd2UBXX6L5rSGVwpLB0LS9G0Sr4fQyp7q5oHSpvFUV0F+QKbU90gu45x0OujbEAU18S9omAzomkMrLN7u+z8YtRzkSAOhHCQowW0XkcRXhGoG7FWt69KNXfopWFSxfV80IspBzRtdt+icq6VfpwVDxXYkgs3XfGYmVoot7szIY8U7e5aX1nHH05rwoB3SUWYuqanVflZzW65/4657szc557I9qpuvyYyncv1kXw/0V07baf6fCVPtnmla9JjO7iV0NfUwKqAbC3GJXa/w8AAP//RvbPngAAAAZJREFUAwCXlOO9rGzNQQ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227391467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StorageDatabase</a:t>
            </a:r>
            <a:endParaRPr lang="en-US" sz="700"/>
          </a:p>
        </p:txBody>
      </p:sp>
      <p:pic>
        <p:nvPicPr>
          <p:cNvPr id="539550412" name="Image 12" descr="data:image/png;base64,iVBORw0KGgoAAAANSUhEUgAAAEAAAABACAYAAACqaXHeAAAIwklEQVR4Aexaa4wbVxU+Z2bdbKLdzXq9CSHN2lF5E4VHC8kCJdnyLqRJ7MSUHygIKlUIobSUFhWQeIofldqUgPjRP7wqIfJYe7tNERVBFAFKEKSUQIAKQmrvJoTujvdVpdpmfE/PmXom4/G1vV7bcWR5dI/vud895849333Mndk1oAVXLhq/eTqaWLBiCRIRXbAWdAVaQgAhPogIPW7Aogvmlq9m3hICOMA3sgSTDgvaNLzcKgJWayLRYRqzxkKtIqCxUdTRWoeAOshrC9fODGiLYawjiM4MqIO8tnDtzIC2GMY6gqg4A/hF5YtWNH6Y5TTrzotLI/Jy/W1E214b0fhp7vchayj+hXL3E1xLwAsbk+u4oRNs8CAgJlk2s964RFTalgYqNaoBQdzM/f44GHhAYpGYdN4lBExv2L1lkex/svEwS/OSP2C/3pw7DktMEluw+SICaP1tq9A0jgBgP9RyyYhyEOTkrFTz5fdfAIIr5uyD1Zzqrcd+ju0wwa0r/C0VEZDrCj3MlVGWpSeJAhCc5ATGOscD1S625QQir/xUc2hIfcyKrTzgb8kjgNYkewDhTn9lVd0NlGP2bEUX8YBrS0GCz9LGkW63Vx4BuW71Hhf05xzjFJC6HefN/kgmha4YCnaxXR6cIWStOGVdu1bk0ldQ8Akgsoq7xSUEY47C74bC5REAqDywUOdkHOihSHbs8MDMkTkH4J9cbM9HlQFHAcEE3UX0Nx18tTDpa2QidQgAj4LmsgG9WK8QAPgGjS0Qqt/58dlY/H0KaJSxEIsuzXWp/N26itz6HVEruvsuK5o4akXjZ6Zj8XkR0QWbjsb3W+t3Del8l4Mh0VM6PwTa5OI+AsqMJvCqKVjLl1tm7wle4t4aKlQVMpo3bDWyenL8PwXAyXLh5OrpWOIH1BU6C2h8l2fOHkB8MwL2iogOCHsQ8SCEzLNMyMGpwZ29jnMdP4SktO4E3sw1tAYacHrDrq0K4EkEqBA8bQ+fH3vG7y4HEOrN/4H9PgeIXf66MnqI7fYbq7pOiG8Zm4bBSyJgNpa4EQzzOCKu0t9ZRr40+IV1yTWLlD8JCN6U0/trUPZZJPvEwqviazW1DYOqEsALYG2eiIOHHt1d+TizYIAxEhx5gptCL11nH2OfGMsyE258qRsfI0iay2ygqltVAhTSHYAY1rdEsyYY28OZ0b8E63Ox2P3styWIL6M8PBO176vmN3N94hbeZ562YvE5K5p4RE611Xyk3pCfSoKAr9bX06xhw4gueJm2fED8st6PD8FEx0xS7zBQhUVEZ/SX5ewV4Ffnr49HytVzwHuVCccR4O0A2Ad8oMuFQr82bWIIKl5VCWDvUyyBRBw83RI+n/5roMIpLnZDEhFWOoXAD78vPDCYTd/Wnx07FX5ubFZE9EgmfSubPsRSkritHtvEvSUVDMwMJXZy9nMOOhjLsG3QjVxXMQWdSo3z+Z+AUt/mUxVJJf/8C8i4Objmpc4Vpn2Hq/tz9v0NB3+/H/PrA5nUfUBw3I+5ugL4mKu7ubUh/hFeoqMcvHaPQDSqPnWqE2CaEJkY+1rIzr/JINgXyeQ2R7KjZ9xO6HKe/m/R4UDqO1q8ADJxBIrKzYK3FsyczBra82EwcRzKPVoJJg2Fpx3jCj/VCSg4910YfzacTT2K8JRdgCpkqN00TQM0y6m4GYV5bad56Qy6lnIaJYPGuBxiKUkEtGDkaYcy6cWSygCwZAICflWKPAc0FqFLquhdXGMCK80VPNt1NUiCyoHMJnicZ0u3lEuF5nnz21ZufwraN4UARHg+eCMpL3ab+qUhlQVZtO23FdRARhcleDBqP5AFGioqNoUAHn/t0wEAvwQVLh5iJAPu1ZmYROfQNJ9kcrUHMiCawbyquDnr2m0KAQj0C93NAOEDViz+EMFIye4sWC6aOICI7y/15VWNeBPj+v8hkOCV2j4w+VjNr+EGN9rwhAuhQzIi+obxHisWPmNFd985s273xrkNO18rumBMkPY1mttZoHKn0TqC53ahKQTIBwnepB6QG+gEAV8PaDyiVhjnbLPr36I7mM5YMIU/k6xEOHgA473LGXm3raYQII2Hs1n5+HhS9LqE6PcDE6nP81H5R0XtEE3zc2FbtTNJkY+m0DQCEE5dXoFmHAjOa+67VCgbsu04Ath8VP4MnwU+xY7niODR6xZh08BE+u9cris1jQDpVc9zRy5CHoZ5C3tWyjUJwRkmcGvfhcenXT8+Rv80kkndMJhN7ev9f1r7qHVtl5o3lQDpROR8atKY79rK0/X7vDHaglWRyzzdH1aX7Hc5BFYxrrfaT0Be3xjxDNTXLBWVTXEgm9qP9uXXAKm7eVmMAtE/eGYsiIguGE/xu8CGGyKZ9D1rpscXltp+OTsk9Md3xQx5XhZKngEfQv5bwIoyQtxWBNRRGLhwLMuf2A9Gsqm9kWx602Am3ScieoSxwWz6ezJj6rhFkatC2F4EFAo8omcLKngEMPi0CwbypBWNJ+XLbgC/ZovSV2socTvHlNR1UuXReynzCOhS9jM6YwRcC4iHqS8/a8Ve+efmaz2XvvLQ8kcS1H5FMvPgDbZHgPMtn+gJHQlthqXD/0tl3Jg8AgQwDPok7wUXRW+68MOcE+9/fCdROGtEqtgGweTAJXOf36aIgDB/o0Mb4kzClN+o4boTMC8uBF5dwBcrfFNWmpa4+Sm+bQKnjrzgv0kRAVLBu/BJY958HRD8GJp5ccxe837dAxup0A8lpsGJ1J+CrZYQIAby3ObH0qf5L2tbmIhvsBxn9oqYE7vlS3MjdvpK9CteX183lf1OPlfcITHp+qslwDUUxpiIb7J8cDCb6o1krvx/QD066OJnrJ42/b5OX7PpD0Wy6W/1T4z/2Y1Hl1ckQOfQbliHgHYb0Vrj6cyAWhlrN/vODGi3Ea01ns4MqJWxdrPvzIAWjegfg/flb4O/DWJXo9ySGYBE9zovLG6E/BceBPUVt1hLXq/tywAAAP//cJbicAAAAAZJREFUAwDAeDo+fgV/Ug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234503936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StorageDisk</a:t>
            </a:r>
            <a:endParaRPr lang="en-US" sz="700"/>
          </a:p>
        </p:txBody>
      </p:sp>
      <p:pic>
        <p:nvPicPr>
          <p:cNvPr id="64957095" name="Image 13" descr="data:image/png;base64,iVBORw0KGgoAAAANSUhEUgAAAEAAAABACAYAAACqaXHeAAAFw0lEQVR4AexbXWwUVRQ+Z2aBCgXa3QoE2N0QFUGDRvGvxt8XE0VbdmuND8CDMT6YmJhKoj4Z8UFN5IHE6oMPJP4EI9ItLYnKg0IxwaAkCgRjNKHdtkihu21UhNqd+bxDabqdnml3/kjT3cnc3nu/c+495373zMzd2xmNrsEBIs4nGp8aTKa+yyXTEFJ3Lp5qwfXN1XSNj9AJ+GdZw/KcGjhY72DiRxzGlySNd+YWGr8PxdMPOeiEAodKQH5144aRKv0UEz9civdMtMLU6HA+nn6xFP0gdEIjALRxnqnrXxBznVtHwdiVX910m9t2XvRDIyCXSLylZnSdF6cUaRHo5uegZt1TexeNQiFAXfP1zPyqkx8g/K1kPxDQq3KHk9cPJQs7HISBwaEQQOAXJA8BusiELXU9mSWxnrb6WDaTYBMbiPCrqE8U+r0gHAIIN0oD0oDt0Z7MZ8WyaG/mlE6FTcXYRJlr/lqVik3Ugy+FQgCYbpJcNTHaKeE1PZ1nAByXZKMRWivhQWGhEMDEyyUH6/oO9Eu4hak2Z6x8asLKqVhwSCgEBOee6gkcqo+hdq7cn/VnhYBZP0UhO1iJgJAJnnXd2x2qRICdkXKrVyKg3GbcPt5KBNgZKbd6JQLKbcbt461EgJ2RcqtXIqDcZtw+3koE2Bkpt3olAub6jM80vkoEzMTQXJdXImCuz/BM45tFEQBTdpYh48Ggs4iAcAfqRFegBORrm5fmEqkuJ2Mz4OLbIGC0Dscb7pqhrWdxoARgceEgMT8oe4NhGR9HMTReKs7Vf42XFVg/PLiyydvrNsWdCeXACMglUzvV4O8RbFyBQHzoSsHhj0Z8xEGkuuWFHDH3YXXzdU46XnHNa8PidmNvdHFLMWYrn5hfwPM2bFK1Ntv2CZv0/iSwuMJ8S143thdDQZQDIcDU8aajM6BvoqOj9Uv6MzlHnauCaG/bSwTzZQIZVyFbhhYsf2yRDfRV9U2ANftMtJmkA9QVzbY9zmc7/5XEEhbLtu8iMl+RZERck6+qni7SyO3hmwDo2CYaBYYipp5S5ECUTwOOkYCvJBUQtki4V8w3AUS4XzLOTB8u7dubl2SlYGyY4nuGTLz2Ql3D4lL6KEUnAAK4XjLEI/hIwkvFon37Typyf5H09UWRwF6o9kXAcGLzRslBFfPnas+1d0syN5jq53tJH6Z5r4RbmNvki4CCqSUkg0z4WcLdYircxX7AnHTbl5O+LwLUdT5f7Bh8UcRdgorIS1ITJqqScC+YLwKI4XSTW+fFGXsbmLjZjo3VWVw2j8nc/fVFgGbggoO59db3Ag6ykmGwdrusjAEZd4/6IqCmf95p9VwemWKWSRteFb+VfB7qEhMJAJP4dPBizhcBTHv/Y8g/Ygxd87ViyyebnlADmnqzAxAbLXytZIGcvgiwPGDGQSu3JzV7W3OJ9NN2vJS69aEVYH4q6/JRN0truY8J1DcB8y8ZHwMQ1/og2p2PNzrsD0w4UVwaTmyqvVwVOUDMtcX4eFkR/sF4OYjcNwHV5zsG1GPpPckZZqqGpneV+hWYtfNj8ILjqp28AwSctH9wIdl1g/kmwDIW1YbeVjfD36yylKBRq9oqO5KPp561ts3sOkOr0o8OJtOthhb5UcnWqCSeOoznRIEPMBACuPvQZc3QnpnWD+YHoPEeLDGG1WD/zCXTRwcTqT9UDjNC36oomvb7IAZeq+nt+GlaGx6EgRBg2Y327TuhNjKarfJMSQ12hdK5j5lvUHkJJ3ZHs5l3S1B0rRIYAZblWLbtSxjqhwowaNV9J5CpZv71WE8m8NAf9y1QAqxO6/raj1HBvJOA01bda7KeLGyaT6qZf8drH6W0C5wAy2js7P7eaDZyhwbaBpCr6xaklrnAjgUjtCba1y7uClk2gkqhEGA5x2qVaO301mXb7qYCqU0T7FH4qEryCRxjmFtjPdl4LJt5Y/FA5rysOBn1W/sfAAD//8fl34UAAAAGSURBVAMA5d6uv7uO/SQ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247965049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TemperatureDial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9444276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Editor</a:t>
            </a:r>
            <a:endParaRPr lang="en-US" sz="2400"/>
          </a:p>
        </p:txBody>
      </p:sp>
      <p:sp>
        <p:nvSpPr>
          <p:cNvPr id="12561815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18 icons</a:t>
            </a:r>
            <a:endParaRPr lang="en-US" sz="1200"/>
          </a:p>
        </p:txBody>
      </p:sp>
      <p:pic>
        <p:nvPicPr>
          <p:cNvPr id="885428619" name="Image 0" descr="data:image/png;base64,iVBORw0KGgoAAAANSUhEUgAAAEAAAABACAYAAACqaXHeAAALwklEQVR4Acxbe5BTVxn/vnNTHoqwedQi3U36sDqoo1A7nSlTnksLdCkk4aWVP3zg6Mi0/1Trq4PVjlWqo+NIdSrOwIxgUUqyQFsKUvoYpcXBB3W0ndpRkizUliQLy5bXJvfz+5JN9t6bc292s9nHnZx7zvnO8/f7vnte90bBOL9y18Zbz4ajn8y2Rm/t/kA80uzujjsCzrStmJGLxL6ajcSP5CJxAh9kiqiOo6GOmRPgpMhy4dgxdpvOta744HAJGTcE5ALLpmbD8c2IvjcB8EcIsBDcLsRbAfG7BeV7PReObe19/4pr3LLWk48LArqvjc6iKZNeQ4QH2E2u1+lqOoLBRGy4PNl4IxuOtkMD15gTkG2Nx4qGOoqIMxrof38RnIqoDmfDsfv6BYP2xpSAbFs0igp2I8Lgte4BDRF/lo/EPuORpSZpzAjIt8U+hUolAdmMwfsioDcA6IR3rnIqAe7IRVbOKcfq38eEAAFPCp/w6h4R7FOANwdTCQylkh8OppKzghwGKn6UAH7hVRbI+I1nuiVRWcKjEhSzJ8Qdbo0R0QUk+HIonVjpT+35mzNfML33X6FUYiOYuBSIcs70UhzhBp4uN5TCdW6jSoCAR1RPArqZPfUYRZgTSCcehzpXMLPnIJpqEZNQ0GeljXq5XTpqBOTa4uuwDnhVgHn+U8lBPesCI9C151VCeAi0F87qvW7NdG2SRTgqBJRGZgW7APWaJ6DzBtEiHfh866qP58Lxbex25SKx28BxBfsKP3WIqtFLZmFtNeISGHECBDzxyOzSPgh4H9HClnTnX5x5cuHYGjLoBBP3WXbrAPCo1AeWC0/vv8CVvGQRVYOIMAvqXCNKgHR2OOAB8ffO/puEW+maO99rl9ML9nglhi2VkJs/YgSMBHgBwVqd3HPV+2yrRkVYYz2Sl9cOk8q++31ECMhH4vfQMMxep3kLhNS0rj3/tsTBBLrRGq+GCd6phvsDTq/pBJTBw05nQ5V4vWfeCzwvjt5VgLFKXRWfEGdXwlaflfC2Na4LK52wUZlMdbyQcV3ksEn2GAWYqxvwsrwvAHBfHTL4Xh8VFjgXR+enr7kaAGpIYRnwguqv4nu5phGQ43meW3wCEFHfIPW4zfNZBo8ea4R+8AtbMvuOO+u+MqGwjVuc4pTzzFA0LxaeqZE7BE0hQAY8UDLPc1ccDfRHz/HGfaFunpepDj02RfLIgGm268DLngIQO/rbsHlcbufV2X3nbUJNZNgE5FjzrCGPzYdonua3pBI15phlzUM9szeLi0JdnX8Gx9XdGptvKtgOuovA9GHhIV2SUzYsAnIMfizMXsAXDTiIgBOdgCROQDtaUvv/K+F6rmECxgp8Nhxf7AWeN0eZCYXC/fWAV9IbImAswfMo84yr5gkuEsKSqaf3ZysA6/lDJmCswTOgq9jV/NjsLxsmLQulkq/VJHoIhkTAuAZfhCX+ruSLHli1SYMmIB+OrgePqY41cN5tSyvEoddUR/AumMXFuqku1xpbymb/B+69VvMs5/UVdejAy5ukbCT+GJ8OJfKRVXeV8jpugyJAwBMq16lOwPsAF+hWeAIehDhHw5UoT6ECvj3UtfdYRVbxBTwYeKAS1/lE5uJQuvM5Z1q+beVccwK9igBf4bQY9/FpXq98jcO2X10CBgPeAKWd58cUPBpMHE61ouW9waPd06PXWWXKGnGGu9viK+pp3mDwfs3h5XDA51ujy4aleQbPj43jzKCMrjhB2d4nqrK49p7no6iigt/VppQlbFLnxey14MPRtcMxezKU5xreAGp3NXtlHHIDz4NFj6FM235CS0DPjLtDpMyn+PmZVIZrv1fAt2iWtzkBj8qduPKA1/AzL+BbUskj9h4BlJ55AQ9g67Mtn6nW+k92nrXKtAT0+a76JW8y2qwZB8LUU9rSasBn26JRAPXbgbz2EA94pS2tbsDL8gqPzX6fvcRAjEm/rIq0QAc+F4ndZqLBS2MX8EQFBOyQo/SBGsuhGgKkMkBYXU623wngkutUF46uRaVcX3UxeBntFzc61fkA7tJOdW3xeQR4hM1+sr23AzFFuCqQ2qN9rGoI4MoeGyhqCRERZ16tm+rGUvNFhGcRQG/2/Zr3ZxKulsWYBkCK9rmy2QOSgRARPhhIJZ4ekJRDAh4bPMwQs2fNiWa0ixwxe35TpF3hSV+5T89xeb3mBTyqlW6aL/cewEYAn6Joj5ZY/s9QJvFIpVDF55cVq9HL7PmFh+thRiTewZ13XeERb2yMAi7TmX0+HLud0w9zeT147qAiWF0PPGcDOwGI60TodKyJR52y3IyVbQSgP5AAnnAIen0uhxmieS6b5GzaH7dX2tj4TyWed2YQzZuAPNXhe5xppbhongc8fya5txSvc6sSIJ+pcN4wO9tPOhNM+3bZhBLxGbtYA9rFBmunlw8wF+oGPAHP5dzNXjTvsrER8EQ4bLOX7ldclQDTp26pCK0+n6y+hLD7ilXGK8R5gKD9CIFE81RoGDwitevMfiTAC6YqAdxxOV4Wmd0RnLALAIqK5jplEuc6hqV5AR9MJV+WuqxupMBLG1UCuPGQCDTuLacMCbUEIJhf0Jk9D1rL2ew9Bjy6oIDu1IHnsoMY8NzneWffnfEqAUSotQCFeMZZiAeweU6ZxIPpzpqXmQxgOSHul3Sd4+UFg4clgXTyj850Lnu7CXAQ0WXA4wLKhJX+jPs8z1k8f1UCAKFXl5PB1oy2bC3aV05nw/EbrHUwgHENXvpaJQAJtKB4FtB8hYk13+5IZQWAZ7PhaHvev2Yan8LcP541L/0VZyHA1L9JRfiEZLQ5or/b4v0RRLgJUR2mqUXZcf24X1zjEU91nHexzuxlwDMHNc83bvbWDlUJMEn9z5pgCS+yhEvBiZeKj/P5e3cpMsQblcBTu27AE/DU5Hm+XveqBEy6Ujiqz4wt8qm6NW3KO/veZk2vt8oGE6ZRAD+YfljzVAkQUJzwCrvan8J7ncIAby95fHjQKXeLE8AZbuyOoGae726Nzac6W1qeYuMBbtOt/kbl3CdLUZN2W2LVICKud1qBJPJLiO+rAs3ilb/3ywiiX6se46ZAOvEnKWd1YvZFhQfQbUsL0IeAHYH0Xtep1FrfUMM2Anzk285a1b5SRkPt6tV8d+c/lTwRTCU/wmPCWiT4OQHwDEE9HD/E7jsGmbcE08kvBrp3n3N2TpbU/Fh47uoQIBYYAc1X+mIjYFrX7jwQ/qCS6PCvv0yFI3Je6JCXogxyN2v4vlAqcXMwlZzG8SXsvqc7QJECcoZXRDrA1lWzzpB0cUh0t+4MQtKa5WwESKXB9MWfsBVo1wQAOPOKz/eKc8EDQ7yyrfEYKeOwB/g+tow7AunkU0OsesjZawhAOHDZKOCn3WriTt9YBDqej8TvccvjJj8b7vDzdngzGpDgPBPYaX8IGA2lE4e1iU0W1hAg9ftPJZ4nEz4nYa1D9POzvpNXeyle7n79bFtU/5laf2F51rOR2JYCTjyNCA/0i7Ueg+8IjOAz72xUS4Bk4iOw7WyGbuOBZBEXJsQfFpV6MxeO/YPdVga6kUlZng3Hv8kj/J5cOJY3FbzIwDai+0gvdQGnLx9N8NKoKwGSyGb4LfY38WjOCueQ1w/xY4C4AQG3MCn7WdN8hohxlvm9ipXSiLp5Vzc/oDl0LaWP4M2TAGk3mEo8rAijRHRB4s12zOzrqg9n85ZW+8Fzs9tz1leXACnAndtn9CHP9XBQ4k1yVxDokSDmZ/vfSqSaVOeQqxkUAVKrdDKYTiwl05Sj87TIGnU8zR4xCGYGUslv48kXLjVaTzPKDZqASmOhTGdnoK9vJpj0eSB4kuU1KzyWaX50Ek3YAqa5JJRKtrekE//RZBp10ZAJkB7KnxSCmeQ2tog1PEa08F5gDgghpvkwjxU7mZiD7H7FK7lvAJnrfEX8UDCVvD6QSdwbzHQekjrGi2uIAGfnGdzLJUIynZtC6eR6JmYpuy/xSm6znBM6P293lh/LeFMIGEsAw237/wAAAP//UXvycgAAAAZJREFUAwCxquTMb4MiV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34366170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AttachPaperclip</a:t>
            </a:r>
            <a:endParaRPr lang="en-US" sz="700"/>
          </a:p>
        </p:txBody>
      </p:sp>
      <p:pic>
        <p:nvPicPr>
          <p:cNvPr id="1015055281" name="Image 1" descr="data:image/png;base64,iVBORw0KGgoAAAANSUhEUgAAAEAAAABACAYAAACqaXHeAAAGv0lEQVR4Aeyaz29UVRTHz3lT+oOAoZ2iEGGGRDZKWGDUDSCwMSEq0CFVY9z7g8SFf4LG6AYXuDMxLtyolbaArFwI2GiiAWJ0Y+IPOjWhSKezEKElM+94vgNvMj/OfTNvpvPLtpk7971z7z3fz/nOnR88nker/G/NgFW+AWhtB6ztgFXuwNpbIOoGyG5NJbPbU09ntx072FUNTMoWtZ66dsBi4tgrC4nUD5lkSvx+uuZ7dNGPed90VQOTsinn7YXE2OVM4tgL9ZgRasCtHeNbMomxr4S9T5npyXoSdnqOcg4x8+PE3udg/2fL+OYwJqcBQocHlvzcDDE/G5agq8eUfbk/9z1qcXE6Dcgkhz5g5kdcC3sljhoyycGTLl7TgOy2sQNM9IZrUa/FmfhE9uHUIYvbNEA/5E5YkxEToTskMiMkF6ua+D+L+BrGQ26T+N/pUfU8a60jVsghyCVEmlyffrJy6thMgQ2QRvNj8poRtn8Kq5S99UVOjaYn18fTU/tHZ6cOljZP/JPq9KPMnnZ48Hoi3hif7XumdF6U43i+7zBy6DZeT8x6yB4J7YJWZZ4Ck7Kx0Idk/+2wwuYOUK2d1uSYGmDFFxNHnxfyJhWyr2yceXcmkXupLBbhZDGWf1lz7i5bwtwHLWiWxYMTkY+Cw4q+8KJWxOwdQMQPkPG3aW7698owQACkoOXF35/IzP33DyN37OuvDmtViAkjc1O/WEuUL27FzR1gTbRi2e1jR4VjZzW5Wby+J3/rX46dsdbWE+uPrZsSkSrTC2tZd4Jq66/SI4XzBp8aNgCvvM/0pUsXxQ8u5fZtnJ+46ZpTK77h2sT84FJ+L3K55vosp8HiGq8Vb8gACIZtewAPavEb/j57oxZArXHkQC7kNOdiJ+jnD5jM8RrByAZAqF3FB+ytNCGSAZ0ovtUmRDKg3a98UHzQ17sTgvn19JEMCPu0x/sUgPWINjMHGtAK+0yIkj+aAUZmgAAIYMZwS0LQgia0mxVoygAAAARAzYJEXQ9NaIMh6trS+Q0bAGEAAKQ0YTuPoQ0GsDSq25ABEIQwABoVXql1YAALmBrJWWUAvurCEkEIghAOm9fOMbCACWxhulZtZQZgQuGrzpEFAhCCoGNKx8JgAhsYXRCoDTWWjhcNyCaP7xGOnXZ91WERBCCE425sYAOjkw0/m7VG1BrMKRrgi7ynwXXanA8IOAe7ZKCS0cBalxf/7SBeNEBYQosPFvwfer22VLxGUTSAfHFdSirW/G8ytbV40qUH9TDqRZpTAX7RgNG56WmW/BESyQWDlf0doUu3HjzyUGW8W87BBkYnj9bGWuPI7OT5YE7RAARG0mfOMfkpHFuNmXYuDfbNQMga72QMTGADo4sDtaHG0vEyAzBQOQGx0gYBCEGwNN7JY7CACWxhHFZtVQaEJQjGIARBCAexTvVgAAuYGmFoyAAIQRDCAMB5Jxq0wQCWRvUbNgCCEAYAQHDezgZNaIOhGd2mDIAwAAACIJy3o0ELmtBuVi+aAfo1YgkCBEAAs8ZXMgYNaEHTzOtgNOdqMJIB+BohhwCAAAZAzduSB3JDA1qmgLIVGM1BOxjJAHyNFARUyEoHMAAC1BpvJoacyA0NM48ygQ2M5rgjGMkA5IAAhNq5E1pVPOqJbAAWtdOEVhaPWhoyAAvrMWF5MPa10HjxX15YF6XJtvEh5FjpbV/K0LABSFLLBL24svL3B0AYzfGex1CUZhogRPNWkkzi6GOV8VomcCvuDwgpPpM4vquSEef63+zX0Vc20wAmuVo58d659+q9vvwZJnjCx8ujpJ+T1JL7A6AFzUo9nAv7r6M32mUjZt8holdMrliTdUu/uZBI3c4kxr5dSI5dKG15T94S8a+KCG6iIiG5qUbeWB7ITZTOi3K8JLnPlGWexF8g0YyaW/NfgVZlnkwiNbOQTN1hYvMGLyYyazJ3gEe5j1Vu2TKBmYbUiH1MfKCqsbeHmTFOOraZmPdqXz3PWuuIIQexN6q9PrhwF6iVk5hUiwYtZtTi3ZVPrDHTgE2z5/5kYVwktdb0Yuyd4fnpaxa4aQAmjqQX39V9/AeOe7npq/9rfLbvfVcNTgOYLuQGvNhefe8Vr5+5knRtXOT8wHLffqaJvIvRaQAW4CaleHrqORL/Rf3wMT9FMa/bmgj9CGaw17pJK9SAoLB4evqL0fTUE/HZSfbu0g7PpwNe3j/UVQ1MygbG0fTkU2AO+MP6ugwoTTB8fXJ2eG7y0vBf0xe6qoFJ2UpZ6zmObEA9SXtpzpoBvfRqtYJ1bQe0wtVeytnzO6BZs/8DAAD//3vGXDcAAAAGSURBVAMA5ivxvckZw0Y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93940134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CodeBlock</a:t>
            </a:r>
            <a:endParaRPr lang="en-US" sz="700"/>
          </a:p>
        </p:txBody>
      </p:sp>
      <p:pic>
        <p:nvPicPr>
          <p:cNvPr id="692471011" name="Image 2" descr="data:image/png;base64,iVBORw0KGgoAAAANSUhEUgAAAEAAAABACAYAAACqaXHeAAAEH0lEQVR4AeyaT08TQRjG52XbUghoBfyXAE0MRmPCQRNIjJ486cGSFonGj+PFu34LkQIlHIzxQjx40KMHjUZpNeFPSknUWLTdcZ7abVq62912Z7fTdAnD7s68877P89vZst3sAOvznwBAny8AFqyAYAX0OYHgEujzBRB8CAaXQHAJ9DkB6ZdAfuzOicN46ppsrsi5P5EYlZ1XKoD8ZPI2H43ulRl7l59Ovv9xbum0W8HIgVzIScOh3cN48pbbnPXzpQE4mF64K/6nbBCjwUoBoit/IqVXnC1FKscd/OGTS0PIwUQuTCdiQ2XOXlRqoUNCkwIAgjgbSAuhoQZNRLP56dKDhr42Dg608kORc7ZhClEItVCzod/hwfEw1wAgBIKE0Ebz1UpE1PEKIF03nysRgisAhankAictY2Wec/YpcqStV1m0vYlo4VXO+WfTiSRWgqhdmEolTMcddnYMAGdeJ/bcqg7MR4ulm6M7y/tWMXb9I1+Xd6LF8g3ksorVia9Ai9W4XX9HAFCw1bKH4KgwP7KX2bUTYDeOHMiFnKaxWAni8weaTMdtOtsGgEJ+mTe0ewmhLQDdMO81BMcAumneSwiOAKhg3isItgBUMu8FhJYAVDQvG4IlAJXNy4RgCqAXzMuC0ASgl8zLgNAAoBfNu4VQA1CIL17lpK20+mKDW1LclRlFVdtCGzS2vG0WHuHV0F4DoHP+WHSGRWv6RUIkRoGmQcU6oBFaoRnSTFq4zPVHRn8NACduar4aWGDDg1TdV3/zX2vBSqgwUnvOUAPAdP7UcgKxuaJe3voVT523ilGlHxqhlYRmK01E9MQYqwGYyK2tES8nGOclY7B+S8Qu/uZs6+eZxNn6fpX2oQ0aodVUl/BGwuPYdnrTGK8BQMdYdl081NRTTATi+HgTiWeK0dBrFDo+1u1jaII2aDTVIjwR01PwWD/eAAADCEBgL0Ho1Dz8NgFAZy9BcGMeXk0BYKAXILg1D5+WADCoMgQZ5uGxJQAEqAhBlnn4swWAIJUgyDQPb44AIFAFCLLNw5djAAjuJgQvzMNTWwAwoRsQvDIPP20DwCQ/IXhpHl46AoCJTiAcRbWXbt8PQI52b2+hz2nrGAAK2EEQD1fkvx+AwmgW9/YYaqe5AoBCdhDIi/cDJJmHftcAkAQQBjgtYr++4amMF+8HoBZq1tfqdF8KABQ/lUtnWIld54x/xLH4NvksxI7m3b4fENZD84yzFeQUuT9oemmuUgsdEpo0ANAy/j39ZmJ79ZLG/l4Yz67ej2U3LR9LId5JO/lt+WA8m76n6fqMyH05lsu8dTLPaYxUAEbR2PbGF2Nf1jaWWzN/VcZlAU8AuNTk6/QAgK+4FSwWrAAFT4qvkoIV4CtuBYsFK0DBk+KrpGAF+Irbg2JuU/4DAAD//1YrLywAAAAGSURBVAMAQer/n8Ircuc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610701162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CodeInline</a:t>
            </a:r>
            <a:endParaRPr lang="en-US" sz="700"/>
          </a:p>
        </p:txBody>
      </p:sp>
      <p:pic>
        <p:nvPicPr>
          <p:cNvPr id="1419623004" name="Image 3" descr="data:image/png;base64,iVBORw0KGgoAAAANSUhEUgAAAEAAAABACAYAAACqaXHeAAALSElEQVR4AexbDZAcRRV+b3YvCZALud2NhCS3G6gCpATlL2oIgQAVDRIgu/EokRBQ+Q9qKSlAgkT+oYAqquRHiRRCEko9mL3wU4CCQSCIRCIWCGIhZucuMZGdvZAQSO5u5/n15mayPz37c7v3E3Rqevr16+7X7339pqfnza5B/+PH/wHYExxgeyyxfyaWODUdjZ9rxxKXp2OJazKt8y6xo/E2O3bGsfXYMGI9wA6dMg4GXpCOxV/YQbRRiJ5k5l/C2DuY6AYxjHuJ+TdEgTVol0ZaZsfi01Ff0zniAPhoattEO5a4Q5rHdMHA+5n4hIoWMYfR9nwifgVe8sTWyfGDqcpjRAFgR+educPp+yd0vxyGNyOv+YSXzO0N8rsA4tZqOo8IAODeht0av53Y+DUz712N4pXaQM6V6Vj8+UxL277l2o4IAOxYYjkZvLicogOpgxed5Izre21L9NQWv/7DDkA6mniYib7pp2ABX+QtEVoO3p1C8nsS6QZd9mTig/t4VNKv0bACYEfjy5jpHD/l+vmvstBx4ZTJYSt5eMQyF4JeHEklT0Y5ZPTQVBb5EZU5AMIJ8LJf6JoMGwDpWEI9xrBy69TK8XpE6OpQypwRssw1OY7m0vJvMxWykreSZD9HJH/VNHFZ3wHgs92Cmw8LAOlo4jYmusRVoiQX6SThozDbt6CdU1KvYYStVW+HU8kjSOh+TXWOJcQ35Yi8y5ADgMfTuXD7K/J0KCZTlOVjw9ZjfyuuqKYctsyLhOgvurYYd1q6NTEtv27IAWDmi/MVKKRlvWR7ZoQ3mF2F/NpKLOy/rjB9PV/akAOAldvOV8Cjhd53nOyMSNeTGzzeAAnlPSx0pa47M30jnz/kAIjj3AAFepF2nzB+1E6ZPqHz8Y27mfVRLVbgLp0E8KIftJ4+CXnuHHIAIl2r/iTZ7Ex4wmtCsk1EVgZo5zHNm5P/yWnUoAtTew8Jva8TZxiBmMsfcgDUwAqEsJX8Ep7l4yJWcsF466mKGxrVr/Yk7+j6MPEBLn9YAHAHH/RcSAsAvC/qjv3pBsCgsGtofo4NVo9b/lQDAEM/7xqan7NBm93yoADQPXHeVGx1r0kjmoP0rh1N2HYsISqlY/FNdjT+IngPZloTl8rUWWNcZRqZYzPEOLQAABhvwW0oAJlofG46mljrjDb+xQhbMaI5SAcTU8g1DuX9iHkmMZ0nBt1jS8gCKEsqvbe7/avN7UnzD0HbJqSSsylL61xmQwDItMYPgxGrhfkJZjrGFV5NzkQTmPhGac6+n0bQs5o+1bThoPxA1w6P3XXjNiS9zVjdAEDphWLwmzBilm7AqnnwEkbQ08btoW6hqvtpGkLGbHjYhZoqMpiezufXBQAGugtKP5QvsG4at4czmldvm9g2YSCytk46LSLMK3369nIPL8uvGxAAaoHBzK8g5u/nC2sczVN3jup7RiadtnctMlUovScYfJaJtOCxQz9X8YN8mQMCADP/MGb+7HxBxTRW2vcA1L3YdFwYcPqmhRHRCWUDextZ50RxaAm2qWVfdyH/qEyw6eFiuX5lZbyMHbNa9dO1gT7bDd55bXFdzQBg5pdjkAXFgvLLWGhujVjmQZGUuQhb3mXjOx//s6rnrvZPWro6Xoh0mjeHLfMw6qPpAOnvqk6bmOanp8z7orYuj1nJ+FxTloW6LXdNAFQyHii/p4yKWMmyMbqcQrjgvf9VgHQoAPO7Z4kCXBDAQLeCsxrjmeTmSCppFnTsL1QNQGXj5XVjW+AYZVS/7KozAAaPkoLV2evcazzv0UWE2jvI2L2eg0ceVVTlFTEpy0Op5BKPUURUBUB1xgdPDnW3f1gkP1fcjo+b2CcssqPzzswxNJfQju1tWBcKgp+YuQWRjY9pbxFlvNOchfE0TSMux4JnrYggipwr+FwqAlDZeFprbPM3Hv0Xqo+bTHw34csPgFgt+31ln2J9ePNvt4ecwGwW5xzECS4bzYH9MXPaW2OX8X3Pc5lNl5r5iJX0D431K1AWAChfdsEDwsrtZ/vNfGbKGYczc8E+AUDMyozZ59H+8QsytUiGrI4VuF/vGbu+fVNBZX9hl/HZ3zHz0f2skmyX8ebCkgoNwxcAOxq/DoPg3tT0AgvGr+OPdpzkZzyakLAxW+WliecA3BWl/PIcO3bGsdKcXcdczu1peaSC2+ePogXAnhKfg03OtfkN8+l+408MZ57ems8vppmctcU8t8zMZ9ux+Nv25MSXXV65PI1vCUSBNcR0oF+7WmbelVECwAeR05vJoEfcBsV5tcarfqHOVS/hOd+haH3iQylIf7Sj8TexNizpnhI/Qaa07aXaKjodS1xjRxPP2LH4h8x0heL7Jei1opaZd+WUAGDsE1xKzNqvqRhEuX3FmXeFqzzc23s2doOvKdo3MR/GeCN0AvxCJpD92EbsQNGMV2pi+ioRj6MyB/RaGbaSVd3zxWIKAMhMmqtiZd8rbrSrLFtH9wTnVHL7XW13X3njEx8HneApWNnf3c1tHMVCP41YyQUAC85Wu9wCAKip6SKI0AYRWGRR86b2D1Bf87lvV3smwIJ7XX5Vc2e/DkJZvFN8K2SZPhPm17GQXwAAIPxaYbVbkqfV48ktDSRvWd+xJZxKniVZShDJloHI8PoIPSssh+OdQv1oymMPhPAA2Do5jggqH6ETgnvsTh1/ILxIl5kMSM+BWBeWInmRGarueBUr/eywZc7BXkEf8q5OjtfKA6C33LP1Y6f8IuaJq44Yjw8hYSt5fcgJtrJDiwDEQ0gvY53Y7EkQyqD8D6Q/wNWXGDudA8Ipc3rEMp/z2jSA8AAQgz6jlyfvTEg/vk1fVx83t/PrNO8FGOchzcSsToSRnEuWGUb5EKRZcPWbWzZ1rK9vNH1vDwDEyvbTNhFq6OxrxxhGpgeAQzRKp4cQ73ZLXYM9nOcBwD6GMol2YdzD7fbUzwfA59s81xTn9yRXINRTB1vcR9LRxDZsd1/eEkv4BjUqiCqorrXgAdC001ir7Yx4ff8OUVs9EKb6gUJvkF8n4rOYaSy2uzP6SF5RH1hoiA8PgNwuT0gbqZVg02WN0ksZbxjBVyDP+5ECaGDAoxHP/4mihzJ5AOQGZXk2l5dc+Ifdk+fVvRYoT9IZ7w4npF+I3frByAsBEOcB7SBMAbydLac6ji2x0w6Q4Kg1EFEw8yh7Z0BEP77XovFEAQDqx4bY9mrjcIRX1nQ0ft9AVOiOzT8yK00vEtMU3/4i17d0Jlf51g9SRQEAaoygyFISwraASg5mvjgdS6xLT5r/2ZJKDUOobVQmFr/JEWylyxiP7fDd2Aku1YgYdFYJAOM7O9QfFq73G5mJjqQm5w07Fl+Me7akv9uve3L8C3Y0+5YQX03MQZdfkossC3Wa3y3hDxFDa0DYMq8jkmf8dGDi0UR8ux1NfJSGRyB/NB2N32JH4/enY/HVoDc6QX6DmQ6i8scDYSup/YxdvlvjarUAKPEGy1ki9J6i/RIM3IuVRzDNZ+arMNMXMPEs0Pv79XH5WGtW4KWn3K/F3aaDmvsCoAIYAcOZhvVAPbMbqgSMvw0zf25DhQ5QmC8ASp4CIWQFjsft8KAq15vgUZ8IIkIRK3kVk36hrXeMWvuXBUAJY2rPhlPJbxt9dBKJvKR4NSdMOc6V3Jc9REWEau4/iB0qAuCO3bLBXA23PZ5FZsKYnwGMKn7eKiqI8YDBxtGY9QXhjas6XXkjJa8aAFfhkJV8GcZcAjBCCEkfByDOZMe5VIh+jDaLReQ8uPdco4emwnNUGOv8ltRj2j8woP2wnzUDkK9xyDLXAIj2UGfHfZGUeWM4Zd4JcB4Kpcynin+Lk99vJNF1ATASDKlXh/8CAAD//7ajpKMAAAAGSURBVAMATZoxvVwVHis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50897246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EditorLink</a:t>
            </a:r>
            <a:endParaRPr lang="en-US" sz="700"/>
          </a:p>
        </p:txBody>
      </p:sp>
      <p:pic>
        <p:nvPicPr>
          <p:cNvPr id="224111806" name="Image 4" descr="data:image/png;base64,iVBORw0KGgoAAAANSUhEUgAAAEAAAABACAYAAACqaXHeAAAMmklEQVR4AexaC3BcVRn+/7tpWiDF5m6gQLN3QYGiODjQ0RZxmI6FQmgp2cUyCtLHoBVhsCAtFaaoMwUHW9DKSyvM0IqAWrObPmgFWmRwoDyKFVAROwh7k6YF9m7Coy1Jdu/v/2+zN3fvPXd3k03aoNy5Z885/+v85zvvs1eD//PnEwAORgd4r3G2bkWap6eN2NxMNLbYisRWWEZstRWNbcoHSRux5cITGYtlu4wZ9QfDt2HrAe9GZh2XNuLXpKOxP2e13DugaY8h4moCXA4aLgLEuQDYlA+SRlwsPJER2RzUvsO6WzOR+FUfHj/7GBimZ8gBsIzmhWkj/oKm1exChDsRcCoghGCgD2INAn6VNLinm3K7rWj8uXQ0dvVAzZSTHxIACKbWWEbzAsuItwFqKxHhi+UKHgR/MgNyt2XETCsav4Jg9sBBVRSqKWgVkwgAM9H4pZahvwaoreKWboThfhAjXMT9lpF7LROJfV184Pyg30EDQOOnH5Ex4o+zAw8hwomD9mCQilzmSaThI3kf2JdBmoFBAdAVvfAEa0zddm7xcyotmAj2AsEWDqsR6Fa07auQ6MJ8kDTThMdhCxHtq9Su+CC+dB7TfHzFOi7BAQPAy9aZOap5CQFOcdlRJwn+ATbdHgKaFjZT9WEzcS6H+XoquVRva/2lbiY35oOkmSY8DixjjhMdNnoHEP2T45Kv+GLX4l/Ft5KCCuaAAEhH4vO4hZ4GxNJrNMEzlLMnc2U+H25LLh6XSj6J8FKvonwlSWRFJ5xKLAqbyVPFFpf7jFK4QBSfCJ6WOalAqiSuGACeeb+FGjzAla8JNMwtjoAzwmbiKw3trS8Eyg2QIbbEJgLMBC4jUJ2XTpmTrEhsfqCMh1ERANaE+BQu+Fce3eIswUrdTJymp1o2FTOGLqenEo9KGTwsflHSqoarrOhFXy4p08csC0DnsfEohGgTYMBmhijLLXMZt9B1HNswzI+UETaT15IN8xmIbEBxo4C0jZVMjCUBeLdh1tjcKHgCZHypSiKyAOFsbpmHVezhpDW0JVZL2QxCp7Ic9jk3Gh+T5VrJ7yOWBEA7PNSCCCf1yXoi6goRTQ6nkts8jIOWlbJrbG0yAHWpCkXAkzOj61rcPG86EAA5hADiuV6FvnwvZLFpXFvrG335QxZ9qr1lJ4A9gx1QrzII58kEznzlqwSAYNIoW4OblRpM5E3M3PCuxHOcHBFvOLXuWd5clZr5b5Y6qZxVApAxolcjgPoISrSCNzGPqIwdSpqeSj7EK9XKAB+Mzkj02yqeDwCCptEAtFQlTECv62ZyiYo3Emi6mbieQfiPyhcbaamqF/gA6DQOW8hjP6wygoRLuWeQijcSaOwb19NWNh4iHis92+unDwBCuNIrlM8TvRo2E3/Mp8v8fMg3OGkj/pt0NLYnHzgtN0Rl1Bx2NfoHhie97BhzJ5AWuLOSLgLgvcZZcqw9QRjeQIDf99KC8t2U/TkiXI6A4/OB05oWuitI3kuvVh9zdKPX5oE8fjbdOHPCgfSB3yIAekPa+QfIvt83G8zEFh81kCB3fV4mTvNSgvPV6evtrZt5LmhX2UetRpZMh1UEAI9xNQAE6xyNj0mCkNQ+Y3EjOwDkZ8iAjQ8BPDqwetNmvzxt9dOCKNXqA2g5UvpMBNO5Pk69nURnxJjI7tRyKHrldoYnvyeLiGUyo7HmOi7oQV42384HggdtO3dNGTWHXa2+GKpvH7WVy+6WtDvw3HTEBxNiMtflyQ4AvH6Mz1M8P6zwMgLYHnLJbN1ba/fwnDGnIZU8Jh/MxJyj2tZ3lFRyMavVF1MIa3uA8FVJe0NOQ2eT5wCgoaYEgJV3c/i4vkrf3Y3tAEA2Oai4a4s2Vtxybr2RkOaeq/SdJ0insfsBQHSIbudtBKURt8wITit7gAaKIcCnKSUAQKA0MoIr7XKNOlwZJ8kTtFNXzaEC8urQn/ufSBGor8yw/3rPAYCXjLdB8WhIDloK9ogmEfZ3dbejRLinkHcA4PZXAkAIFQNg6U1HZozYkrQR25COxvn4OTX4Cr3gQZn4wB+v8R+JTSsaW0RHza4ro+KweVgrJ3YAUgCgoRoAPtA4FkskPhgfO5rGjnmREG9DxJk8Ay/jP01bpAIl1EqyRDdj1LcCwo/FJgCusA7Pbn9/Qkx5XAf/owQAqb+uTg+wyVYCgARH++36KT1j4DbkS0g3BxFmWVF97WD+yhYd0QXEosMLlzGxN4Q/cZcTlKaA3quRogdoLlSKDdLpxfmAHKFspX1MBGjORLMb9kbjx/qYAQSRzRi5R0VXJUJIyrLcsjyjS+Oe4aYV0iE75x8C9W3m67LvLwg5MWK4s7F5qpMPSCBSawCLydi0n+Df/Ff2DXLZwQTlK5cm6Uj8JpEFvs1VCjERbVCf9JhXeHkumoaAYwv5/pjeH9uxfmchLyjl0/KHJCsoTnEAtobNeaESP/W5mrsB6G9BIjwc6gjhp92U/9xlmxWN324ZzZfIRw75dDS+TZPPajS4VWSD7BDADr3to3uD+AU6YaDPmxD6zzYOAKLIS+EGib2BC73ES/PmsX3tfj7FNbGs0728Mq78FE5fD6j9Xj5yyKcBhMbJEi/BrjH7s00Im32nPIVWXEEDBCyqYxEAtTnYyH81cR2KVRHlQvGiC4up/pyc4rTenslsYIefWyWF6AWyeybXvbNeOVm7rVvR5osRwL8CEORye7PBABy5K2kB4LOgeGzUVnDF2K6C6SLpHRvNcCo0hQiWM7mHQ7Vvj9jSzc6zGto37ipnjH3UCFC5SvDk+Zej0us/cNso6gHCQATl+ELAiVYkPldkygU5i/N9wJIxAMfzWeLX3KvUW1Io+fSy7iqxIbYQnqrIBk9+V7CvJ6ss85Luq5sPAD2VeJgA/qU0gLBMNicqnop2RCqxO2wmvhPC7Mls82GuUPmLFQKbV6PfhqB3IuteKTZUtlU04j91COEWFY8bga/1k2u9PB8AIhCy6QcS+wJCY8bQ7/HRyxDGpTa82ZBKXKZne8dSLjeF++gcnodvIYL1DEoL2PYyoQlPt0N1DWbyctEpY9bHtowx93PrKzduiJqyTkoA6tuS6xgx9ScuCAsykebv+kqvgIAdG/Y1tK97vt5MPBhuS9zcYCYu4lb+Writ9YdCE56sJhWY8onwWeF7iPhNH4MJDPR2PeDLFSUArMMNQzdJrAqE2l28qTlLxTsUNNmoccv/TMpWBa7ktSq60JgnkT80mK1buRfc5+cwBSHEY3p9V6T5M3CIH/HBDmESsP+MD64Hbbib/zQN/MIsEACxwUvPVRw/x8H/Iug5xOetaOxMP/PgUKRs9uFFABwHqof3DvVtiYUqVoFWEgBZemq7Q7N4VlbfCyKGeaw8PdBv8wqFVxPzmaHkN4vs8+5R2ewMdG17VeWVBEAUxu5Z+24ItZmcDvgEBWt4ODwk+3mOy9pjO1W9UgbPP3eiBoHfLBJQdyhHFxzZsSFdrrCKHK5PtewgG3x/LXuMX889YUdnJD7LQx+ybDoai3PlX+G1vuS/TEg0p35Xa+DBzO1QRQCIgnyWxiDM54mx1I7sNFuDdZYRez5txCv+kFrslwpWY+x8Xua2I2ALT3anBsoSZcXHsNn6h0AZD6NiAERPQGAHzmYQ1N/miZAExC8hwhMMwk7LiK1MMxgEk0YJq5LAt0G1VuTi87i177SM+BsQws2IOKmkLlGn+Jb3saRgMXNAAIhqOJXcxlvbSQxC+a+4EU4ExIXIYFiG0cWVeYLDA1YkvizDmykeMjM6echkOC00y4itThuxLZaR6wKN/pTv6giflnJLBqK/az10hvhWUk7BHDAAYkO2qfa+nHw/vEXylQREPBwQzuEwDzRYSpp2L09oG20eMsRpoQHiXJabhgiHVWKzT2aT3r13Sv2e1rf68gOKBgWAlCDHSt5gTEfbvpSXnIP+wSQR7ESbvsGHt5n49uN7xafBhEEDIIUhAMlHSWGz8xQkuJKB6BD6sAaCdh5+C8Jm5nN6W/J34kM15VUFQKFghKey3BtWhc2PeLzSYiDIFHhDFhPJmr5IN/efGDaT90mZQ2F7SAAoOIJ8V8cT0e3s5HFE9jncUiuY9wqHgb/EnZwvWfl3ObEt3ayZEE4l7pAyBm4sWGNIASgUI07KYYpb6gZ2+gu8nT6az/znEdE8BLqB49sYnDU8gjbnA9EaofXx5olsbU/N+HAqeTofmZeILbllKtgfynhYAPA6KNtpPvM/3mAm1+ip5AqOb2Rw5nEFL8gHMzlPaH28NSIrOl47w5E/KAAMh+MFm9XG/wUAAP//QftxoQAAAAZJREFUAwDQBwzMqx4F5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1662381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EmojiSmile</a:t>
            </a:r>
            <a:endParaRPr lang="en-US" sz="700"/>
          </a:p>
        </p:txBody>
      </p:sp>
      <p:pic>
        <p:nvPicPr>
          <p:cNvPr id="1680777220" name="Image 5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344722956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InputClear</a:t>
            </a:r>
            <a:endParaRPr lang="en-US" sz="700"/>
          </a:p>
        </p:txBody>
      </p:sp>
      <p:pic>
        <p:nvPicPr>
          <p:cNvPr id="1610507742" name="Image 6" descr="data:image/png;base64,iVBORw0KGgoAAAANSUhEUgAAAEAAAABACAYAAACqaXHeAAAJj0lEQVR4Aexaa5AcVRU+p2d2EwiBnZ5JIMluT1IWRHynAhpMFabUMqZINju9WSFVSUpESkgiFcDyVYlQaClllBQGKoCgJYkP3KRns0kE8QcpMSKIMRYW+Cg107uLGzLdm4fgPmb6eO6aybLTp+e1MxNd0nXPdt/vnnvOud/cR/e9q8Fb/DpPwFu8A8D5HnC+B9SQAdcwF6fj5mYnbj7qxBM/YzniGInjnCe+23x/jrE9rPeddDyxwZ293KhhOKLpqg4BN9JxCTfsZscwd6cN8zQh/AoBvsqebwLAZSzvBcQYqAuxhW+LANBkvc8i4APU0JhiQl52W8ztTkv7UqjDVRUCCBY2cKM30fTM37iBjwBCOyJcVFn8eCVpsBE0eopJ/K0TX/nByuyUVmtCBBAAui1tq914/M/c6G2AGIUqXkziVQChQ2kjsY+HyJVVNH3WVMUEECyb4hiJbtK0H7G1eSw1S4i4HAlfcloSN1bbSUUEnJqTiDrG1EMqsGoHFGgPIQQafs9pabsHqnhp5do6Nbt1/kgYXuTGLyxWl4dIPxE9pHmwMgSwUBvy5uGpUFM0ZWHjUGhmQ4bmQwauQc9bz3r7ieDfxWyCpm3hiVL1uqKqpSiURcDJ5vbLR8LhXwPgXCh0EewOeZmrYylrVsxO3hrpsbqbUtbhSH/XUX2g86SqOr2/8/jFfcm/RPus3+g9XTtYb0XMti5Ej1Zz+T9YCiRc7RjmUwUUSi4qmYDjsdbpmZD3NCDowdbpFYDs4qhtdTT1dL8YrBdcovckf6KnUvMR6POsNUoW3/0JYSlPjA/4C8pDSiKAu7KG00L7oOAvT/fpqfC7o6m93ENgQhfC70b0VHIrZYffCUB/CDKGgBucuMnvGEEaxfGSCHDjiUfZ2Yckc2rcUhbMaCp5J0JnVtKpFIv17u9jUt/PPnYG2iB4eKC5bUlgeV5BfrYoAc7oGxmKyw/3jMEwZa6N9VrJfMPVyjOpwzw3rAMPvibaRAhlNfwhzV0yFSq4ihIA6H1LtMvTNldeVelYF20WAKM91hYg6pRUEHH2gBfZJJUVw7RCCq7RtgYQ3yXpEOFmPWUdkMpqhel2eA3PCUck+4T4RUdfdrFUVggLJIBgSZhAu1eqzD/+4ViP9XWprJaYGg4NGbgeCKS55hKYPvWucv1rQRWceKQVEOZI5YiwUcLrgal3B/bzGIsvEcEtPC8FtslXgYFAZSRo5XJ/IjrAM/5z/oL6IY1DtIUbOpjvEREv5I+zj+bjhfKBBHCl5Sz+RNp2P1hfZPqx5Gs8If5U8oqgrYAyLpEA3qFZDMKnLQGd1nv2/KIM+7VT9bBLMu4hmRIehIkEeEAiiwhwgMULMlZPPBp2n2R/wyzjEg+D2W5z+3vGgQUyIgHcyAVinQDWRd0ag3j04CCvRooEnydP8+T4fZoAIgE8wfx33y6vQkM2I67BeWp1yyKA+J3AvUCMXwpMJCDIgNY4JfjrTLJea4xAjId7xsQI4PVU3NubNjx4qtZtKsu+hmI83DPE+CXbAT0ApknK+Oq+NyT8XGEawZDkm4fwFAmXMJEAftXslZSdOWazhJ8rjJe8SyXfPISPS7iEiQQwg/2ScijkiQ4l3fpgeJnsh87GL5ePoSIBvB11bExl7MnD0P8UATzZiQQgTZAAQBAJ4DfBojvBY3TV4QlRjMcDbWI9gBv6eyl8Xh3kDyRJucbYwCwzzrP9231uuFs0ZkmM36fLgDgEIJsRt7gQ4arX4+YsrnfOk9cIq8QgEJ/nT2ZHLBNAkQC1GQmgtrj9NQY9WO9H64sQjL7BbpC8cllZu1QiAaOGPRANEcLtJ5s7CpwNjNau6R83bt7IDuax+FIIUIzbp3gGCCRA442PMzrjbjwMpmVCmc3jwDpm1FYdv6fcLbokSkdSe0oe/8pGIAGR3q6DvOnwslLyCeFt6eaVH/DhdQBcQ9/Kq5T4QoYA8g52gbgCCVB1NMJb1d0nyCe1Ia379GUdM6COV7rZTHDjg7a/7Yg98O1ywylIAB9q/pInQ0syioAzh6dku3nSKWhDqlsJ9vqM1gWaRk9wr+SQ2CuxjDPk3YFwMDMOKiFTNHhtiO4sYGcRb59V7ag6yI/b0nrD4NTQC4TYADwJjYpSzpFA9Gw01bVHQeVKUQLUkTYb/TSLnBCuTxvmC7VaGdJG20cIQz8ADcPjAlBEMIDkDWgjuJYfK0pFCVBWoynrMe5696tnSTiWqzNa5ohjtPNprqRRGeYY5iYE7ecA0MjiT+yYAP/UNMUVX939FfxISQSoarqdvJ2XHxWMyvpF/dsb0mHHSDxyIr5CXKP9lWSE1/nruPGHAGEbS0jWOoMiXuN6ehfV7HA054enHu+NTAdnn2cJSo2AeHMWGv6eNhL7eH74zL9mtpb0BXnCaFvIZ/1bmMCXCGA/IIz/9zgGg5yy7lKXIkmCJeOHSWCFsQJt7LH404x092keDov4e2NXMW1EXE4IDw1dEO5Px83DTMhOxzDvGjDMterI3W0x1zstia1pw9ybjieOZVFT/1FyD0iHsYjsjhngxA8BCT/uGvqPyyWhLAJynmN2ci0SfYnnhYIh5fQ5/AWIuAYQ7vYQHlf/BEkaPAgafg4RWpGX1Jxu4J0VCbzX+MjumWAdWFUuCRURoALgOeFe9Og67g312Sck+uMFqL0vYrsfY//i1yrjwCSXRULFBABfem/Xk+CNXMHdYAdnfac0jE08EfSi563X7fDCaSnrn+plR0+5n2DDJZAARdtXVIEdFUzq0zmWstbjyPDlQPAwK4+wTDwR9BHQRt0OvU3v6dqB0HmW4JJJiCe+yz9OwTYWLCynFfqr++2obd0SoqFLkby1TMYTXF88uGBcTETwVwDapmXgw7rtzo2lkg++ueFvrlQSCYCfcouQUDUCcsE12QcGdLtrF5NxA68YTehlr1WE8OT1BSC6n4nZzfenubE7Wb7Bchv/0u0s74jZ1hXRVPKOSJ/1jGpgzmbQXekUHQ5FSKg6AfnB6j17n1WE6Lb1zaid3BS1rY6onVzKjV3H8mWW7fxLWyyv5NctJZ8jgSfjx4P1uScY5lek8poTIDmtNqZIYFI/WZgE2CJ9r0wKAhShyJNHQRIQtFDY/00xaQgAvnIkMBff5+y4xL1j10VHO33nBZOKANViRYKeSt4E3ug+hlqFTqpn7h3rVHm+TDoCVAMVCdGe5H0aenOVqGeFqbJ8mZQE5BoZOdp1QkkuL90nNQFSg/Ox8wTkM/L/lp9ovP8BAAD//100aVQAAAAGSURBVAMAU6JYrvYqG58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39072470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InputSearch</a:t>
            </a:r>
            <a:endParaRPr lang="en-US" sz="700"/>
          </a:p>
        </p:txBody>
      </p:sp>
      <p:pic>
        <p:nvPicPr>
          <p:cNvPr id="2056569055" name="Image 7" descr="data:image/png;base64,iVBORw0KGgoAAAANSUhEUgAAAEAAAABACAYAAACqaXHeAAACxUlEQVR4AexaT2vUUBCfSRf1INr9A/agmz0oelP01FtBEDyo3Ui9KeIHcPVeT+rZip9ARQSXzepJUATPWvGqeOkGhS4kVqWCld0d5xVK814SLXhosm8emc2byQRmfm/mJfsjDlg+BADLCwCkAqQCLEdAWsDyApBNUFogqwUIZkqh2/SienMhrDefhq43/831jmf5F9XupAX+ff/Zg1/d8iICdgCxhYjnEODmkGhRAUKNmV1p9xXRlgBgtTE3NXAm3gDgUTAHI6EAiUaVJ+alouoJANZGg/ucZPlvCSHCmfCAd9n0UW3CbfMhcj3Ki4Ruczmsew/UwprxKl0DYKUxO8nJn1IX/iXo0IW4T1Rvzqk2QcDDcft2zzmefbxgF9docCctFg0AGKSUPd9FQH0+aQcRHANt4ElNzZ2Cp1VIpugAIJLpsK4T/lg/j+GPBsDk79V3aTlyCR0y7Yj4XrfRK13Pm0bP0yLSAMD+i59E9CjNMWEjWojbqkG3TQA3uF0+xu3bPed4+tyuD3di6XpaLBoAymHHEFpAFKl5ttBjTvileb3W82/Vet0j1Z6PeRGOZ6oW+Jd2L7WXzXiVngBgz5duVBo504zaW+WgCZcHEtyr4MoVzV5gJQGAymXv586najAxzeVznqvhLuf9jOfzDjonKoF/FZde/1J+4yCpAKjEENpDLh+fS/1aLejO8vx2udcxNj7lWWzJBKDYaW09egFg61iNp2dmBRAIHyB8QKLo+f2X/y22hA9A4QNA+ICC8AGbbSx8wCYWsZkTm4PwAcIHAAgfIHwAgPABvDMKH8Ag2HBoj0EbEjZzFABMRDZ04QPk+wCU7wM22sE8o/ABAMIH5JQPgMwhfEAqNNp7gPABwgcIHwDyfQBvFcIHMAjCBzAINhzaY9CGhM0cBQATEdt0qQDbVtzMVyrARMQ2vfAV8L8L9gcAAP//oAJ2NQAAAAZJREFUAwBtXHiuzADudQ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389531401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ListBulleted</a:t>
            </a:r>
            <a:endParaRPr lang="en-US" sz="700"/>
          </a:p>
        </p:txBody>
      </p:sp>
      <p:pic>
        <p:nvPicPr>
          <p:cNvPr id="76271006" name="Image 8" descr="data:image/png;base64,iVBORw0KGgoAAAANSUhEUgAAAEAAAABACAYAAACqaXHeAAACH0lEQVR4AexaPUsDMRh+UwuKtoL0xA5q3XT3B9TVpdCCOOl/cNdJd/+DTiK00MXV/gB33aw6VLwi2CoKtTEV2utHmgvVXu9yz8GR3Jv3vTx58iSQl0Qo5A8ICLkACAqAAkLOAJZAyAWATRBLAEsg5AxgCbgJ4HU5m7ZT2Wt7NVcT5a2dyh26xXS3O/HZ92oqx71+7VS2IrCf1dd2kt242nWlAl6sTLw5RUVGLM0YxUS5zoiOqyu53fYPVGVvPJtV+Y6rjRFbEtj3vnjjVNaHkoDoTGSTiM1T/8P4dr9J9j00XuY8dhv7xdzfjZKAfmcTv5UEND6bN0T8bWDgnF0N2CSGofES3/GbuBSzkoBFu1iLfFOGEy9xTnVR3nGio8Rj/kIHcG88/9CJ+W8fgflZYD+fZtED2b+VBLQCFp4KJatc2LIe8nFRbljl/EnLrvs68YW5RDnPvH6tciEpsO/H7i8rMsyuBMiCTLKBAJNmc5SxQAGjsGZSDBRg0myOMhYoYBTWTIpxVYBznkc+APmAjvQDlA/oYCbkAxwuumrKPWDoeR75AOQDukSkriIfoOZn4q3KPWDi6DwAAAI8INnXXUABvp4eD8BBAR6Q7OsuoAC36UE+APcDgnU/YLiikQ+QcqPcBJEPwP0AIuc8j/sB0jUUdKNyDwj64HTwgwAdlkz2gQJMnl2dsUEBOiyZ7AMFmDy7OmODAnRY8rPPX7H9AAAA//+O0OrMAAAABklEQVQDAFtBnZ9/aX64AAAAAElFTkSuQmCC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057618093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ListNumbered</a:t>
            </a:r>
            <a:endParaRPr lang="en-US" sz="700"/>
          </a:p>
        </p:txBody>
      </p:sp>
      <p:pic>
        <p:nvPicPr>
          <p:cNvPr id="2008996394" name="Image 9" descr="data:image/png;base64,iVBORw0KGgoAAAANSUhEUgAAAEAAAABACAYAAACqaXHeAAANu0lEQVR4AexaeZAU1Rn/vp4FxCvszHrC9HgfMfGseCWxqKggorgzFsYjFcCDGC2jiVdMIRGIVko0IV4J5QH8gcYgMwsihENjTLxQFDQJsSiP6QVEmZ5dFRRkp7/8vmFnmOl5Pceyi6lKuvqb9953ve/93ut39LRF/+PX/wHYFQPgkyGjw260dVjGjo/JxuI3u9H4VNeOz3Rj8YV50rwdv1tlquNCt9Me2bwrYuuzEbAxOurAjJ24LhOL/6XLyn1MlrWYmWcK8d1k8U3EPIaIR+RJ88w3q0x1VDdH/T+G7bPZaOKaTQeN3p/66Op1AFy79fqMnVhuWU3rmOk+Jh5KTCFq9GJuYuLviUUPbpXch24s8UomFr+2UTe19HsFAKGhTa7dOt61E+3E1jRm+latinsgPwWAPODacceNJa4QGt04qIZKLQOvbpYQcTaWuNS1w6uJreno6SHU1xdzFFU84tq51dlo/GKNAeUe3z0GQPYbtkfWTixBALOZ6bAeR9BDQ9R5uFj8RD4GxNJDN9QjADpj5x/s7rbn6+jxs+qtWIQ2k9Ay0EwmuZM97xoWOT9PmgdPZaBlIvJ5vX41Bo2lY//Wg+q2KVFsGAAsW6flpGkFEx1V4secFfoneXJPiOTMiJNujjjJs0HjwunUhHB72+/DTmpBnjQPnspA0HEGqQ2c3ksi/0Ja9dZYvP78hsZWVdEgbAiATDQxFj30AjFXX6OFXpScdwoa841Ie+rmQenUc0wrthnqN7JUV20i6eRNESd1jPpCvS8alQtMjUnoBZ2TCqx60roBwMx7JVs0A41vCnSMHmfikREn+Z2WtW3LA/UaFKgv9clE5xHqCDTH0qlzkhuNjwvU8QnqAsAdnDgVFf/BZ1teFJoWdpLHhtNzF5YLeq8UTief0TrwWPyuqleLp7uxC06vqtMtrAlAxwGJGIVkIXHAZkakCz1zGXrop0g96uNL64g4qRvEo3EAoiugun4k1oJ6JsaqAGxsGbVXrh8tJX2+TDWJuMR0BnrmcZO4L3kt7cmZWjdA6DDWg5hzA3ixLtdGeTezKgDW7qG5zHR4t64vkc6QyCmRdOpln2CXFbXuJs86hUg6TZUy8RHZAXvOLZX584EA6CGEmM/2G3SXt1EXjxjU3vZud/krS762du4aIm8kAjCvMkzDdQKH3HgbARA6qZ9n0e1GCzCxiRkTWZd8Bdn/ijuSnvcSNlfVZv7btU2mYI0AZO3YtUxkPoKKTMUm5gmTs1o8DcLFWR80GZuWR9Ezz2yn+KM45EwCna06tfyY5OF0ajZWqmkmGXh2RzR2FdKKuwIAoREDiGRChSYYQvJO2EndimxDt74bQOMedm27kyxrMQijiy+Hk3O3E/LME/HILXHtWAdOldM37TtqP8gausNO8kaA8J7JyGOZYAK3AoAOe+D1CCRicsLCEzAyxCQz8aBooTF3sBV6Dz6vZObdTXqlPGbag5jGbxnY9IHawgeqLNUIzkPRY/GMncfMB+jI9ltXACBMV/uV8mWRtyNO8ql8vo4f2Wf0njipLUZjfsnEGFV1GJWoMNFuaout7QL1VSKqmt3+eMoqoxLLeD+/DIBPhozSY+3BfiUtC/HPNK2HdO3N7t71dzSg7tNiFb/nurvnXmgEBM7JbWZ/fHRmyHmDS2VlAGwLWeeUCkvy77c4yWUl5cCsEFnZAXukiPg46qWLiU7IDsw9Bd/I1nYaXtu2CHPBWpMmW026ZBZFZQCwsBkAoXlFixoZN9Z6DQXvH9Qa67UkyfOmIMjRedI8gUcEmaoYCOt5RzT+I4PEyBIWc8xc3slFAPIzZEDgQP4ZYy0+pr7KBoiTfeySoqzGSnIcdnAXRtrbJuqckifNp1MXqgwr0OoSg7KsMN3lhkfsXcYMKFg5McYsQsPQnmK7i5mOqH0kfPUHld36dgZBPlfGDCh4MmAyej/gXYE8EU43Hd+STgU2UGWqg1HxpLEK7O9pz4GTjDIfs3ltv2cB6FYfG+HRHp8NjutclxcVAcD6YVx3mWkVHjwvr13lR/cPniXGzQZAfDfMHZczzfmyiou8SHXCVnYsCmlQxY1RcLW+ha4Q+Bjqh4Tf9rHzxZzF++cz+CkCYLFlBAA6H4Jq3p2DB57OZFjuhLwmku/zB89vqemkW0F1WegynPQwWruZ3QljeczGvnZyd7FWYoy9tLOLAIgnRVRKvbLH60vLQXkv5B1rlDEtH+S0rTDKqjCxq3sRrX/DpMIS+qaJ7+cBLGPsmCCLnb0DAOYis9SRx2R0UqqjeaEdw0rLRRJaVcw3mNHHz2QiJAea+AaecQRYJbFaBSMmMQJAQkYnBbtCyiVOCzxNsTXtMQCYsYNsD1DftUnWm3Tgt9jWIgBEeOqo9y8cq3vlL6yyyDjg9Rz5LqEuH2d7kXfYFwHAsPqIDJfFASPDpwv7DT5WvshkHU89vDCqTjCZMtU3KoXNj6UIF2O1ChWg/40ACFNxuBR0TSkTm+1FegwABqURAKzJdT6W5okdmy0DAFZAA8g8OfpBYKLX/Dwtg38iToXf1nwjtN2GzecJj+v9z8G8ssmOthZHgCeesQdZaN96Am92ki9hw1PZM8yMUTRbDhq6Wz1+VEd11UbzfhKiDXgjbAS7Qjdg9FoilSPAKkGl3JEYh2G5DhF6Woj5ITJfsaw0P4b/9Cu22n511YHuDPBjoIobwQe99irTFSLt3BPLmN2FkJerBKC53XkHPVj5ryxzpGNI69Bu26pJZMum32L35pqV+JJsrGtlJhY/2iwnUpnqEPHFZLgw0X7UbHVU/1eo2y5rx89k4r26iyWJfLrX+vlrCgxFKZ9nWrENBovyBd+PZ3Grj2Us8kdLNhPxryjw4qOZeFUmlkjhHeEkNDjh2q0XuXZ8UsaOt6mMiAMBsjyerNtkquMS5qCYFzIR5tHtTooAaBEIP62pnzCcLvLzgsphJ3Q//Pw1SA5+PwTQisdlIhPPJbaezOeZL1AZyHwLLWtuD003C43chImLOsvaWAZA/xwtwBBGe8tNmRkvFC84v5xrLuEUluPPtoyCH+NJzGxViysrw1+E4uq7lqbK3VjrhUxUuQII5XKbu4IB2HtdCs8vv6RO/OSxNRXIwK9fUlmOZBd9Gv6i6XRso+t6jVbpoYyzMPx503d545xNZdyAAmK0hPgukxiHoL/tk5n/WamsbASogJmMMzkTH+lGE2NUpx7SgHGiG44zxp14JCpeTNTykbcRmhROJ89TX7X0C3JMflcg1iMK5dKUpbJtFQCgwseF6N+lhoU8wJkiNLSpUK6VMiabcDo1gXLbDsVomGlcZXxORGgzHp9HxMsdEnGSd8AHwvEpBRSFRgwQJvMknH+tn5rjN7X8DC2HPPm5phXENCRrhx+s4NdgtKxdsA6NGRdxnEF4GTocNIVIdK1fCFOQPJbniQzb/i1R6qp92ufXdQyHffF27d0eYWLjxo3ZMrbJCEBze2oeesG83WQan422/rhYawMZXWrxMnQJaCJejF4eSSdHbqfUFXmek1qqOg24LKpm7PhPmPkHRUZJRoReD6fNX64YAVBbPIO/0NREwtb9WTvR8P7e5Ks3eLpRQ8//Rn2ZCI28wcRXHmSaVFKL0/YsRsHDlRJwmEJ4MOd3RlsPpa/40hi8EKeId5zxqeRijx7AZBz4hVkgAOoj7HRcg/QVUOXNFM4xv+rG4qdVCncNR+tGDK8R8SAyXSLLm9uT15tEBV5VAJie7+q/NTQKs7d5QmKOYHZv+Nu8QuU7k2ZqfLOImD/s19U1kmnHttdUX1UA1GCvDXM2htg6D3nz31bMTXgcZruxxD1Ia/qDn526tQ7MP/exRTMIdZucYf7aGsrJuXuvfzpjkpfy6gq4OT33TfGo4q/lUkfI34i/st/siCZGId8ndyYWT6Dxb2Gtv65aBSzyw+Z1bSur6RRkdQGgyngJMRMgjMPEaH7RqEpEx3oWzcPp7tWMneiNv8bzXt0h8XOwzL3O+cMTHZNnmn5EujTGiNP2J5PYxKsbADVWEIjpDIBg/jZPlZSYT2ampQBhjWvHp2UAhtBJ/VRUD+lLETd64XD09n2unXiXQryImU+qaivSobHlY6yqWC5sCAA1jaRTL4e46ySAUPsrbqbDiPl6BhiubXeiMUtBM9xoYkoWmyk8MiM78MhkkVeea8dnZuz4MtfOdZIlf84PdaZDtN6qJPIP60s5UWOrqmcQNgyA+hiUfvp97/Ocfj+8TMv1EOv3QUxnEdNYsmiCWNZDmNAWeHhkBHnlEfMY6J3JTAOp/mtheOvmU5s3tH1Qv8kOzR4BoOZ6rMQGYxh73qVYcnb5B5MitIY9uSScxmkx/yZKo2qcegyAVsVEoh8lRZyOo1joagCxXvl9SkJr8fiNjzjZr4fbU3/UGHamvp0CoFAxY8OE0TA94mzB8yo3k1C2IOu1VETX9JvCzheHRZzUw1pnb/juFQAKgTAt2oqJ6B4EeaCIdxZ6aipkb4EavwWDnGQlfu8W+Ao7TYMj6eS9WkfjzoItehWAQjUapB6m0FO3IOjjsJ3elzxvuIiMZZJbkP4a4MzCE7QoTyKzlNctG6u6/b9s2i+STp3Q4iRvVV94H1jz65JC/Y2kfQKAPwDdTuO8v6TFSc0Kp1NTkd4GcMaigefmyUmNVV63bJbqqo3fT1+UdwkAfRF4wefOpv8BAAD//697QXQAAAAGSURBVAMAQn9GzOwjsq0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661176296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MentionAt</a:t>
            </a:r>
            <a:endParaRPr lang="en-US" sz="700"/>
          </a:p>
        </p:txBody>
      </p:sp>
      <p:pic>
        <p:nvPicPr>
          <p:cNvPr id="1676168883" name="Image 10" descr="data:image/png;base64,iVBORw0KGgoAAAANSUhEUgAAAEAAAABACAYAAACqaXHeAAAKtUlEQVR4AexbfZAUxRV/b2bvjgqot7MbULjb8SuIVqKSUCYhFUMCJoAfd7PUBb8o1DIJsVLEWKasfFim0KqkSiOh8ocFKSN+AeFg944vBTESUpXCpMCoFS1KVHZuQYSdvQsfHuzdzMvr5WadnZ3Z2V0ObiFOzdvufv36db9fv3nd03Mnwf/59RkA57oDHFPjFxmt2spMTNuXicV3GWPbpjptPic9IBvuuMBo1e5ho7f2E+0HCW9FxPGIMBlGydv7Wtsvs0E4ZwCgi6eNMlrjczNqPEnnm31s9NOIOJ3JtvVkiiCbEq6FoeusB8BonfM9I6YtNywlAxKsQoB2CLoIx9kiZyUAhqp9nY1eklG1j0GilwFxPiKMto0KShHon7bMWQMAG3tlVtUeM9T4BwD4DzZ6IQKOhWovIkKJ5tvN6hoAY3xbazamPZRR47vY2HcI8Fc88EuYar+JXg7v7eqzFdQdAP9t6VCyrdoCdvHtEJJShPg7BJhsD/hUU35UVjh11AUANO67o7Ox9jsNVXtpUDYNkvApQPwmE9vuHG5wnj0cgPzlwv0NXc7aEQOA4CsN2VjbzWz0CqNp9EF+MJ8HwJlQ7UVsrYMQBWbM89JDtBoPdR51Vp1RAHhY2NuifcuIxZdmY+oBQnkdAN6GiJ+Dqi96Eyx6L98M2WibBEPkReoi9o6VLhavnG7OaSj3qnMm887s8WwsrlsybgOEHzIp1XbFE/0eEC1qzJ24it38IEj4BXAby0Jeepl9NNLTt8Fdd9o8oE+9+RJesh7OqPF3LaBdPNgHAaHFPYDAMkGaZ/oJmawpUT0xUdF7H801NC4BxBu826InG5HdH7YNuiuHFYAj47SxRqz9p0ZMe92EBl6vYREPZ5K706AyARxiegot83pFT8QiPcmfN+tdOwmmhbKx8CZ/44VmnmuRuIgI8+7vYoPkZlRbPhS95Tx277v5uX4l14T7AaU/8ACvq1YPh+7D7N7PgoUzIyn5omgqcZ/S0/13BpCx4FroaAwynizYw31zk+LeCegge8/WYu7JknQyqe6XYFaTobbPMVRtLY6WD4GEfwaEGUxyNZqIoJ+f5TU8wDlK6vjYiJ68K9KzdjNCp+nUQ2y8oQ5uBl+3FwCRiC2FDY6zPRKscpad+YoBIACJXfsGnulnsuqog1xcA4BxBGyC6q4BFt+EZM2L9MtsdKIjmkomEF46wfyS2zae+5lWUmkziF6BgcEfI8IUm1WUmujp/kImEIBMS9tX2fAlPNvs3rgFEO4CwPOhmovAIqBtQNaPQqZ8YSSVuFHRu15wr8lulZUaz4FxNjY0dLjb58sE6ci+xI583uPHE4DDE7SJRmv80UxM24OyvAMQF/IMFF4hPfR4stjF/8WmP9AkyRN4lr8d0buWXZDuzHoKu5hVGc/Rndf4wguOUxVH/+ecZXe+CIBMS1xjo3cOhHA3SPBrRLzM3SCwTPAfAnhYtqzLOfBcxxF88Zi9nQcC2zkEqjW+d4J2jd9YiawXHapLsgUADLVtKsqQYEVfLpEKZnzIs/1baZCujeiJL0ZTiceae7reD25WKlGt8UKDKcNtIi0horcjevc7JXwHowAAkbzAwQ/MEtFHQLSETPNr/ExfyrP9y/C+5JuBDcsI1GK8UMeP5x0idROBf/CzZQsA8LMStZmBKcF22YRZET15fzTd/XqgfAUCtRrP2+tvgM8OUx6AFUFdFwDg9fiZIOFCPcL1Vgj/nVG1V7Nq/MYCv8ZMrcaL7iyE20XqQTvCHyVSHvwiVgEAns1OtKzb865dJOJfYNf7DgFsyPB+n5fKH/hL+teQOM3lTQ7rKrvO55c6jvYemjyXP4Lywc/WUwBAMJSerpURXVcZBF7r4S3Bq4QQYBIgLmMgDhqx+G94GY1U0k4Yn7WUVxGwJuONFm0mAny+pC8Cs+lEw19K+B6MIgBEPcLOgaiefJYD2zUc2fmNi09dGRFRF0T5wSA8kgthmj3iT4fH33KFXxvbeEAo+lJTJE+0sczMA0k+0R/gtfMOdB4q0uVTKAHAKRfVE1sjqeSshkHzSuY/TUCe21WuK7oZiFGAeO9ASH7XUOMbM7H26U6Byo0PtaG323PImhYC3oqD10UUGPzsZmUBsIXO379udySVuLfpRKiVl75FTBm7rmzKmwqun40obTVU7Y3eWHwewVVjhNtD4MwL44tfilhX4c7GlHZEGFNgfJoZUHLHVn9aLJ+rCABbhXArDpaPKPrxFiRYwB6x264LTvFajtjPZWNXGPzuNpWn0LtJ3u3LG59viOS5+eGgvBE/3nIsLwMAQWlVANjKkN/cFD2xNJpKTpIsaiegv9l1gSliI/DU5eU4yOTToR8urmOAb0Lwn3khaiiz+GUM4yLvJqzC/UXbmgAQDW0K9yS7GYhpaJpXc6x8weYHphwoQBBbLWS5bTfHnDaRDyIaM0rzkmFVRxWpd71XnR/vlAGwFSvp7rejenIembkW5v2eveIIpwG3QAA5pBAbnwz+qDmkDfkkeSjrTpK4d9txN7NcedgAsDuJpjfs44D5YOST0Hgg637mf8jkfyPkInro+/4CxTW9F7c3M2cGU8ktWZbvwUeJ8BBj2AEY0gvisCOidy1RUonLOeB1sIvvtOtcaWNvzLzbxfMtmgR38qNTevRG1BtOd232behTcdoAsPtDACuiJ9bw4zEFiLbYfGdqIT3gLJfLI0ne0R9xleirXFuvutMOgLNTHuAfnWU7j4ATK3mpyrTcNIFn33PnKFlm1e4v+j+jACh6cgMQfCA6dpNF9DM3z12WpIZ5bl6+TJBW+Ag9n6/y54wCIMaGZD0hUjch4vRy7w5CnhA93R+Aapp9ofOMAxCmhuXsBZ4Ho/zu8AsxKC/qi8UvZf7VTCW3hNLZAwCmO/t5u7q0xIqTjDuOXNhR+nrLdRwo7+Gk5ObV5f1wau0bJRUVMs64B4hxNeXkxbwilHyoBMRQrsFcKGTcRITz3TxRRoCyx95CphyNCADipYr8DiwR7hNHZM5Bi48z4HfuB1j59tupdCg/IgCIviULPYMhG6pkYwPiREqI5Qkln7WfaGeznvBcVfINK/gZMQCU9Nq3+H1hm9cYCaWiJZHQ++QHKfjU10u/kzdiAIhBSGQ9KVI38XM9KavOmS344jQJvf4ekKNf40DoeSHjpGrzIwqAonev5yXR04XZvrwXIPq4P8J2EUuqNdgtP6IAiMH4bYwAYUa2pe1LRDBXyLmJ3f9FN6+W8ogDUG5jRJLchd7nfiBDbk0tBrvbjDgAJzdGtMw9sHwZQez+8tmiHz43bNY39hbxaiyMOABi3E250JOeGyNR6UGIWPGxt0fzIlZdACCCGQGsKhqZT4HljodT/YV/ePARq5hdFwCI0UqW9LhIg4iDX7c4lQ6Sq7S+bgAY2hgFHq9LdOqbHyc4dQOAGJRsoefGSNQJ4iXxaHNPdpPIDxfVFQDhnsQ6NnKPn3EIxOd+pX/u6idfCb+uABADZhdfLFIvkszhi/62/roDIGwOLOcjrj57gIWUz/3C+xKvFcrDlKk7AHD/+k94T/CQ2z6J6Cdu3nCU6w4AYRR/UFkmA01nIFbzut8FFtwa5m+Qom64qS4BEEY2p5J/jejJudFUQov0JCr6cxfRrlqqWwAqNeRU5f4HAAD//ynmvv4AAAAGSURBVAMA/m8WvToY/AE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72465183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SendPlane</a:t>
            </a:r>
            <a:endParaRPr lang="en-US" sz="700"/>
          </a:p>
        </p:txBody>
      </p:sp>
      <p:pic>
        <p:nvPicPr>
          <p:cNvPr id="1744594722" name="Image 11" descr="data:image/png;base64,iVBORw0KGgoAAAANSUhEUgAAAEAAAABACAYAAACqaXHeAAAFVElEQVR4AexazW4cRRCumjUSCmAUr4NAOLbgFRAcuBiJY1CktZQLz4HgwAUkDkiIV+AFELaUHABxIYdckLjwBGywzCFrjB2IomR3KlXeZHd+qqdrU922o3i17e2u7q9+vq2Z6WpvAc/565yA5zwB4DwDzjMgMwOjy1vv7q9v3eI2Hm1s/T1aH3xNAAjGlxcfM5P1EqBL117GAn7hcN/n1uOoX0fEzw42Bh/HHJN5L150xFpWAg4vjN9jB17lVnsTwWZNEBh48QG1NXFWAiaAb9eszQecDPNBqOfFh/RW5VkJgLJcrxqr9Pcq/XDXiw9rns3kJQCLyzNL1Q7iX9VhsO/FBxXPJ/ISALA2N1XpTWi3MurqevFduo/nshJASHoGFIUpA7z44wgjf7ISAAQqAXi3sGWAFx8JXqazEfDv+pWL/My/IEaqjYjurRx8f1iVaX0vXtOpybIRUJZL6vWLCEPNkabMi2/qezJufmYjAHpLavrzZWG6/t34ZqSBcTYCiCZqBgCC6fr34gPxtsTZCAAK7AHIuAfw4luh6oJ8BGBgD2DMAM4UVwbp4bal2QggCOwBSlsGePHtUHVJlICDtcHmaGPwK9fx/+9vbJG1cbXzoWoS6SeLDg9efB2xz+K76kNF2EnAndWrr5Q9uI6Am4jYeqZX9CzQ5eOQBVa3l8bx4qv4LL5LDG0dc0knAUsvFu8A4DIs+uKCHxDbqJC8uTK0LiRv4mdjXJ7GMBO0Op0EtFabBUrwZqws9OJFh611EjC+X/4OQEc2VZVVXv+9+JkrdDSNYSZodToJuDS6freYwFW+I9+UPXwLHRKELlPtstB0OPHiq/gsvksMmoknsk4CZNHF3Z2bq8OdD1Zv77zUH26jpfF29yvBthrBlyeBF1/FZ/G95UNDECWgsd42DJ0DINjqAC/e5uXxqiwEcAbru7gSbXUABHaRRvxxZMY/WQgA1A9CAMfGDHDijcHLsjwEUOAb/O+BKQP4HqJnkBUvkT1usY/kBByuXVtBZdcod+b+Pz9GH6lefCzg5nxyAiZQqt8eP9r/bBrXxl68prNLlpwA6AWqQLBVgW58V7TKXHoCQte/9RzAi1eC7BKlJyD0DCfnHsCK74pWmYsSIDW11NZSY+8bzgO4YPtcsQP8aPziJPBiQ3wdndp5AN/tQHsxM5q4JfPiWaE8hZDPME7nPIC3gezD07+9+JrlUzsPqHlxpged94BpLb3AeYB8e4jtgCX9NXlzpRff1MdnGdMYWhMzQScBUktLTS21tezkZqhgRyLQJhVStGW8B1bFfAfV5bpUfBWfxXeJQV81lXYSIEukppbaWmrsWC2PiB8JRmk/x7Ay78WLDmniq/gsviu+1ERRAmqrY4MytAskWxXoxcf8U+bTElAEqkCwnQOAF68EGBMlJaCkQB1Ptgzw4mPBavNJCeB7lVoJ8smy7RwAQxlk/k0RaEF2ydISQKj+JoAKYyXoxXdFGphLSgACvaXZ6T8cm34V4sVrtmOyZAQcvTnoA+KSYvAQ927cU+Q1kRdfU7bAIBkBk9BJLtl+EeLFLxBzbWkyAqgXeAIgmfYA5MTXolpgkIwA3sXqTwBjBrjxCwRdXZqOgCKQAWA8CfLiq1Et0E9GAJdBb6h2jUdZXrxq2yBMRgAQqiUfUsH/Yjd44sUbTGhL0hGAcKtlgOi3ld0f/mjJNYEXr+k0yJIRsDLc/g6IvuFUviP1ONv+9oXx+Ap/mt5evMmIsigZAZz/Zf/2zqerw+3XpB7nuvyT5b0bI8WmKvLiVaUGYTICDLbO5JJzAs7k13KCTj3zGeDl6hEAAAD//zJ5yCgAAAAGSURBVAMA+BfKn718UcI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66498429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TagHash</a:t>
            </a:r>
            <a:endParaRPr lang="en-US" sz="700"/>
          </a:p>
        </p:txBody>
      </p:sp>
      <p:pic>
        <p:nvPicPr>
          <p:cNvPr id="1843116304" name="Image 12" descr="data:image/png;base64,iVBORw0KGgoAAAANSUhEUgAAAEAAAABACAYAAACqaXHeAAAFNUlEQVR4AexaXWhcRRQ+525iqq1ps7tKaZPdgLQqFaloRcmDW3yPu1tSsQSLoj62QvVFBBUffBBF7ZOg4j/4spu0QqlIjCgFbTEoUsEf6m7SBHQ3aYI22M29x3Nvs6Hdnfs3O9vdIXuZc2fnOzNzzvnu3J17Z64B6/zoELDOBwB0RkBnBKxzBjq3QCMDoLRt320L/emUaplPZIcW+/ft+Ds+fGMj/gVpKzUCSgPZPeVk9k/spl+siPGVaiGEb1ci9KuxsWuJ7RTKicwbNslBAgpbR4oARHqNDSVZrkVKAOJhm+RSMjtxYWD4HpVGpQggxD0qnQjaFwLsNY2u00zE80Hb+NWTIoAd2eDXcTP1bP/lcjLzqQobUgSoMNx4H/hIKZH5qNF+lBJAQF+rEA7qOyL4l3PPhIijPBKe8azko1RKQLyQT6mQWCF3X7yY22RcgkEiOuwdA75qT5neddy1SglwNyOn6ZvLFeLF/Ftd5soOAphy66USoRfddLV4bbmtCag6u3nm2O+xwvL9XC6w1CUkeHixfyRapwgAaEGAHQfCif8AzAPA94RdvkoQIhU0h0Hi0IYAO7ZYYfwUAH4DogMpLYL9MK0IsIMhpC/svFZ4RthdiwUpa0dAl2WedAlsiwvuCWtHgPVPz2+iiIjgOhHuh2lHAGy6dKcoKET4S4T7YdoRYKFxl0tQcy64J6wVAQQjEQR8ShQRAfwgwv0wrQhYSKw8Cwi7REEZpvW5CPfDtCFgadvwrRbiCy4BFaMzYydcdJ6wFgTwa++jle7I9wggXoew6CXPKD2UbUkADaY2XEik7+bAD5aS2TwifgCAvSA+zsWm8++JVf6oPAH8r8PP5VdZ4AVMUiHzFF020TiDiO8jURqIzTjinLiwlir8fjC6VpL4IUeA7QeyNbRPnDcz2TZsM444J3CIZx8Q6LHL7wfyDsgR4FwSeaMNt1wlxQJ4Yml7JubVn59OjgDbAb+er4EeAVOVCEzZM4SsOTkCZK01ox3igD1DLGxND8p0rz8BTtTYa/bgSZmtNKUE8GImqpbuSuWmCNCD/LZ3iGM9xyJMfDvsNG6IvC5UeoBKCfCwI63qnT1e2lLIT8SLuaPRSuUOngHece8MHw+7Qtz2BFwZLM4evxgr5p8Esp6+El/7jWCsGHQEQhxaEVCNK1Yce5OAJqrlmnyEHxECxxW4Yo2RlhevBxzl/4X63SOE6GIykwrqoLYEbCzk5hDpmChQiyDw7rW2BDiBW/iHk9ecCOHmGsi1qDcBQOJpkSDw47HWBBDgVtGlJYBlES7CtCaAX0mEC6QIEHiBVGsCeCoUEsDbhz+JrrYI05aAciK9HxFvqQuKo4+ZpnD7rK4uA1oSsLA9vZsQP2T/6xIBnrGfGOsULoB2BMwnswesLmMSAXtEMSHC2yLcDTPcFO2G21e9nMh8RgCfsG+bWeoT0c/8NvpuvcIdUUpAKZmZVC3lZOZsOZklvupTgLjfLRS+9S8aJoReIFVKAA/LB1QLAN4OfgeBBYAP9Z3P/wghD6UEhLStrDqCdZDXC76U6VCKAArwDZ+MM6HbEMwDmEPR4tjHoduuNpAiAIGkdmJXbSrJkOBot0k7W7IvQIRHeGtgRkkkYTohOEUEz9kfUEaLuUO95/PlMM1FdaVGQHw6dzpWzA0Ambt4W3pvM4UsuBcqZoKnN2SbQ3yvv2J/QCkKRgaTIqBqKFYcP9s3MzbZTHHInh2frtpUnTdEgGpnWtFfh4BWsN5ONjsjoJ2uRit80X4ENEra/wAAAP//0F/usgAAAAZJREFUAwCYeuOfghNhWQ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65124336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TextBold</a:t>
            </a:r>
            <a:endParaRPr lang="en-US" sz="700"/>
          </a:p>
        </p:txBody>
      </p:sp>
      <p:pic>
        <p:nvPicPr>
          <p:cNvPr id="95819426" name="Image 13" descr="data:image/png;base64,iVBORw0KGgoAAAANSUhEUgAAAEAAAABACAYAAACqaXHeAAAEBklEQVR4Aeyaz28TRxTHv2/ttJeKJllLpJSsUVWJqj21VaX+lCr10l5ovPwUiPA3cIcDgjsS/wCC8DuwJpEQJy6AQAiuIBASwjY/gmQnEXBB2H7McxyCPWMnwWGzY+8os7vzntfzvp99M9q8xEGPtxhAjycA4gyIM6DHCcRLoMcTIN4E4yUQL4EeJxAvgTAToJj29xXTmfultM9h9WI6M1X0/OOvN2wdMmkNLQNKXmYrAQcJtNEUyKeyqfnWEmH3Gy4fNs0RGgCA/sGqNvpPpm/uIQJonjoa4xAB8JXVlcyXTfO3BFAc9n8pepkT0me9kZ9NNy/H5uaz4wzsZ/CD5dzX6WfVfC+YMfY5JfeavssIQO2cvto4bhLRLukVOLdmPH+36QuWY0vlgkOpXPY7NxdQWF3NN5TKB6NfPB6fMsWqAWD8nSTgKAgJzDdCogo+thIQELHmNMczve7LrwBag+amUkEgTKczu5pdNo81AO6ziYJaMw+NohQE5RsrDfvbjX4LjRoA0UCojAA8K9daVxDU8jhV8ka2aT4LDUYAbn7iHtj5E8wzRk0kdQRHQfC3wPJmBCCa3PyFu4Dzl4JQlLHWqbZJnpkZ9jfB4tYSgGgSCH3limRCSwhV4gs2Q2gLQCCseTb5QCDIC4WMtU6UtBnCogBEsEBIMv3ejRCWBEAg9OeDRwIBjKcy1no9E0rrM/9qvrrB+nqAQHDe4o92EJCgydm0/1Nd8/tTqVvqAQPPg1wNApB7r67xoq/MfKDRJKPVqQfIzHN9hesBDEzPfbF+JOAz3RpNy5L3gPnwZz3/m2ofriuRP87bGs6MinpZPNJgqw0sqwfUYm46iPgKcBWE9U2uuSFz2WH4g7ng0pxh4WhVPWAh7IUrEV8mvqHEf71g/eCqJp42DxSCyQ+sDZcpG+oBDRHXBy/Xbdoo4gm0tm5qPC1BfOMN0RktugeI+LfJhFrzrcSj4nD7Jx8duXokbQGUvM0/iHgQpfRblUVteOq4o13aK3+kf1oCEPFA9dpi4t18cD7SChcJzgig5P3/Pah6XYkfMN7PqCo4O20XL9qMABiJCYD6YWoinqHEXzxncttm0wDMDI1sIMK3RiHMTMSjbiE4a/RbaNQA9E/1FRj8StMi4sGjg7nsSc1nsUEDQBivqJfZPeo3PvXSV1emdnsS8fmLJ+qWrjlpAERZ6kmQZcZvAJ9W57EEl38dXAHxVtUDUoXgtpvL7pQ/K/UXJu8ImE5619QDPh5COPWA1vGtcD2g9UR2eYx7wKeR0AX1gE7AuDb9f0AnQtvda209oJ0o230h7gHRRBUDiOZzCS+qOAPCYx3NmeIMiOZzCS+qOAPCYx3NmeIMiOZzWXpUnX7yHQAAAP//TtelvQAAAAZJREFUAwBwj8KfrkisVg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797798063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TextIndent</a:t>
            </a:r>
            <a:endParaRPr lang="en-US" sz="700"/>
          </a:p>
        </p:txBody>
      </p:sp>
      <p:pic>
        <p:nvPicPr>
          <p:cNvPr id="1892622168" name="Image 14" descr="data:image/png;base64,iVBORw0KGgoAAAANSUhEUgAAAEAAAABACAYAAACqaXHeAAAFjUlEQVR4AexZTWwbVRCe2bUTKiVFsY0USOL0gkCIAyBSegCaAAdK2hAbGYFA/AlUkAAJiSuicEbiUCR+xH8FQliy0zQtIH6SAoe2EZwQEhIH4tglUv1T2oq2sXeHWbdON+v3nHXjt2sUr95435s382bm2/Gb57UGG/zqALDBEwA6GdDJgA2OQOcr4EUC0GBiU34oPlIanBx1SycHJhL5wcm9pYHJ14v9E+Nr6g3F7zyzJdHfbDzKM6AwFHupoBtF1OCYqWuzrkjDWSMQ+BJ17XkzoL1C3YEZU8fGuhocPk/G3/lo7DuCHd1ugVAKQH5w5wAgvoEAV7h1qCrHCtW7/YPsA3kfEe8uRjc9J5dYPaMUAMDACGCTpZasSAUIoIAHsotuks04+UoBQFNbchq8/DE1o3rSrbBSAEI5fR6IfnfrTFVO9qSbid/AL6prufhQCgBC0uhaDowCwWvsyyECOtyI0KTfWE7YCOloI13GZ5btvItEd4RzqSPCRQRMpQBY9nqXkifCmdSe8EJqPLKQHm1EpoZ/WjoCOhJZmNrWSDeykLqL7TwbyqR/FuhLWcoBkFp2TBT7ElfyNjfuYFeHSPAxtOhyLtM2AJi9lcfZuSDTqsapfa6vUt63itnCQdsAAIhPiOLip78fjx/4VzTXCl5bAHDqmonrEOBmYUAmKUt/y15bAFAO6rstZ5xEACdC2fQ3Tn4rx74DwEFyluOjwqCIPuTMYBHhbEuYvgNQit6/k4O8ShRNV8X4SMRvJc93AAg14ebHJ8hjm49P/9HKYEVraSKmVzyr9gPgLhBcfKJTuvnVTPoKgNlrPMaO1NV+5pXhTPBzvitvvgIAQLL0T4dKyX+UR88GfAOgWvsRb2Ef6hr/KPIk/S3DvgFQDgaesRxwEnHt78tOfe3kqxr7AgAHybUfrO9/XVzW5sdlkUXqppQwfAGgFI2Nc5DC2h+sGB8oiVSyqC8AEKBw8+PXgfNe1H47Fp4DUK39CBN2J2p9TcHv/trasrvnAJibK9a5X1L79c9kjqriew4AkDj9gWC/V7XfDqanAFyo/XCr3YFan18Ge1b7azatu6cAlHX9acuok8iq/QupQ06+F2PPAOAgkTS03vvVxcUnv0+Qz8V1Ex4wPAOgNPzADg5SXPsN430PYhWa8AwAIlNS++kXr2u/HQlPALhQ+3HSbnilj+TL5lez7wkA0GM8wgaFtV87FVT2zp9trtk8AcBEEKY/EEz7UfvBdikH4GLtH7HZXOki+Jv+liPKAVgOBJ6yDDmJrNqfSR908r0eKwWAg0RAeFIUFD/9fehT7bf7oxSA0uDkvRykuPaXjffsjvjVVwoAn/yEmx8R/epn7beDrQyAi7U/Zjd2qY/Kav8lG+56ygCAnsrD7IK49p/WP+W5tmjKAJClP0c943ftZx9WWlMAFKOx2wvR+Dv54fgP+eHYnIwK0dhRtnAbU30z6VqZXo1fGI4fZDt7TvcnhBto/aKXz3ENQGEgvo0QfwKE3QgwhoDbZcTubGUSNw1vlOnV+Kx4HyC8utxVmSNI6DxW1lwDADo95N4LFIvya1/xhISLeENxwBCeIiUaTbNdA8CHmi2uVreClMQP/FihyYs0uL5JlabEXQOAgHOuVuaXe/zffr1oQ2DqxascAhNo+dtqX9GHawBCmbNv8wHmezd+kPWkySGJjvEaQ1Y/x0C+HMnO5NYQXde0awAQvjofyaTv6Ub9as2E7ZphjslIN80xNMq70DD3kmG+BZXKg5pBUnnNsRaZsDVs6KHwYvrNdUXnQtk1ALW1ev5KLvUtpn7kf3DnGlEod2AmlJ16MZKdeiGcm042knXORRZT85hNnq3ZVHlvGgCVzvixdgcAP1BvJ5udDGinp+GHL//7DFgvaP8BAAD//1YBdZYAAAAGSURBVAMAi5dtn8SFbx4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941887196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TextItalic</a:t>
            </a:r>
            <a:endParaRPr lang="en-US" sz="700"/>
          </a:p>
        </p:txBody>
      </p:sp>
      <p:pic>
        <p:nvPicPr>
          <p:cNvPr id="971539036" name="Image 15" descr="data:image/png;base64,iVBORw0KGgoAAAANSUhEUgAAAEAAAABACAYAAACqaXHeAAAGeElEQVR4AexaXWwUVRQ+Z4YUfwi0uwso7c5qlB9/EH9ilBhJfJEoCt1tajSoQRMSoz6Q+GCiiBIS9UEfjCa8QIwRUcDsFhLUGOOLMcEgaBCl/kS7Q4koO9vS2pTSzhzP3e4OszN3dmel3RF2b+bOvee7d+Y797tnZu7OrAINnpoCNHgAQDMCmhHgo8CgtqrN0JKbjUQqbWipo1xSLTmXSPbmtNReI57acrqjO+JD4wvXi196CeQTXfeb0PILIG5iD5OAcAOXNW0IuBgRVvNFtnFcNXvz2poHg56gnvweAYxE6iUC2g+IsaAOV+uHAHMJ1X3i3NX6ij715C8TIN/RdRMQvALTlQheNrQ11/udPgx+WwCCbpVU6yNADlqYpoSgciTsIPByhMVvCzDYbq4AwOtgmhMC3JJPJO9w04TFbwtACi12OyVsnq1TfFl045DaGs2mMUiOmOplYNJ9ANQnzuHJFixxY2HxnxMAUSoAEn0Y1dMfRwb2nHY77Wdj/57RaH/mMwB8BySJEL0ChMRvC8CztUDiK0P0Ne/+20bWcdmBfBkkvDiFwu8QAB11p3tITmtq6iThCodf4sjUDPH/eha3X00B3Io0mt2MgEabcfd4mxHgVqTR7GYENNqMu8fbjAC3Io1mNyOg0WbcPd5mBNiKIA3ZdUeFEOY5zBqrvj+lvT+xQ+K3I4BfUvTKR4ddcjwIyvLJuzFdeQMDofDbAvA7vKPlLk1a7Ng9uUTqS0NLduc71iwdnp+sISJqiACTpoV/chSevR2BtgA4Acc83YqAEAEQd5OqHjl7Cf6V05In+M3u2mJzhaKGCAiJ3xag7WSPeIObqTAauwkRFxDgDiOefMIGz7MSFr8tQMH/4dF1QCR9kVlod+8QNruhgDZJ+4XAXyZANP/pEAftSvbuO6mDbhAxbrSnOtywbRPOsuvOCsKI0yzVw+AvE0A4EstmjsWy6Vu5Lr4Mc1F5QxUSFXq0+rQN+uAQqzO/R4CSY/wFaAsMj84By1oJkx9Ms6U2Z2khzXfa5XWSC0DgKwAUU734fQUQfoiQjB7v+Zy/DG1mEQ4KzJ35Qae6sZKNoLSBNKF00eXuWg/+igK4HarV5uiQCkABIqBWLln/IPzBBUBaKCMBhH4pXgBxUaFw7VSiP1xQdXOa+AMJYCRSbwDgMpCkiDnjewkMNP/eyxHhdlnbxBnzsAz3w6aT3yPAP1d1X5GLp9bxau/1nJbay8vgv9mx5zh7NiI6LL4EexoYMGbOWs6FZyOCX+fm9g17GopAvfnLBMhrqbvGyOxFBd5FxOcRYTUvg+cWffMUCuKbHrAIIFkritWyAoGkESM6hcFfJoAF9B47Modz9Y1gVySb3unXkVB5RNbGgh6S4QILg98WYKC982ZEvEY4EiDrimI95dfP0DofQoRrpe2W9YkMD4vfFsBUlbtljnkwov0KWsva+noqLGaUTZ7jGOB7xqFI/94fuOrZwuK3BUCkqz1eOQAC+hnI2hDVMw9UGrwR71rJj0bpHysVgm2OU5ZVp4q/Vn5bAL47X1rmUdFAC57hZSnyGn1JVO95qwhLi9MdXQsBabu0kUEaObOTC+kWFr8tAN+cpAIQgngMSp12gkPtyUXjqvUVz367Ey/VOfw/EEvbku0uw+K3BWDHW9xOFWy0qFBW2OUSnc+Oz4CDCCj9YcSXz7B6ljZWOAWExX9OAIA/QZLIJN+lrhFPPmloySMIytsAOBt8Elq4vvjGx6dHAQ6F3xaA1+ee65Ovy9+UkZbegStTiUGt8zbxj29eGW7kQe/mnAcFtwPi0oL7fjuibdHj6V1+zSU8LH5bgFa95xBMwHKO961AVHhUiWc5zTYHrRboM1H5llDdhwBbeNDdnKW/9EoDEmXhutcz60W9Wg6L3xZAOBg9kT4Qy6afBsCf4DwTAr0a0zOP1nKaMPjLBCg5y1GwqlSvuSQw+Xn/eCSbebHmY4sH1JNfKgDP3ljRl8AF3y9G2fGtKsCiNj39fuADJR3ryS8VAAC/gODpAA/+hRaT4uLyadXTvwc/1K9n/filAsxU1A08mzs5nyq4SDTApQ4EP3L5Dd/cdoAFD6s0FuFV4vKYnn5t9omMwW1TstWTXyrArL49J3k213KexwNEXv+LgSaievpGtu+M6ZnHxKOtVd8vhJmSQTtPUk9+qQBOZy72elOAi32Gq43vgo+AagOs1v4vAAAA//8b1gAEAAAABklEQVQDADhT4K6CF1bK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982555823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TextQuote</a:t>
            </a:r>
            <a:endParaRPr lang="en-US" sz="700"/>
          </a:p>
        </p:txBody>
      </p:sp>
      <p:pic>
        <p:nvPicPr>
          <p:cNvPr id="1094178934" name="Image 16" descr="data:image/png;base64,iVBORw0KGgoAAAANSUhEUgAAAEAAAABACAYAAACqaXHeAAAFA0lEQVR4AeyaXWgcVRTHz5lJUqWiyc5UY012fbC16JMfQQW1jfrgizY7NSiKIKIIUvyg+GSLYKuILyqiguKDVEQN2d3kQaFgm1aF+lXFB6uI2J2sX7CbNWmUtN2Z03NDd7Mfs9mdO7Mfs9lhzt57z71z7vn/9u7H3F0F1vjRBbDGFwB0V0B3BaxxAt2XQKMWQGbj9uH0sDGSHRrb5osNG7eevCR6sd/5+roCspcZo5lw9ONMxCDoVU1U4GtbVQ75YgocPn0e/pOJRD/1E4IvANIbd2xh4UfsHjgIiON+JlgZC+9MR8Z2VvrlPJ4BzIWNx7CXjrPwW+RScH8VAl7j/irnKzwBmAtvv4sA3nQO3VDvv35FlwYwP7RjE6E6Ddj8L1NKjvaDT4c0gDMqvVw7BzpOQIf9MTjEq+0tsqwbB/5I/FB77vpGSAHI8kcSAoxBlYMF78QFtV9Lxq/Sk/Ft/ljsNj0Ze1xPTX1VZVoptxQAC+lRp9n4GVpSbNiqJ+NvhLIT805jWu0rn18KAAe5ia3iRKL9A7OxIxUdbeyQAoCIYSdNhPCKk7+dfVIAWFAvW8WpYfb3CmebO1wDIBhXq2nK5rTN1fra1e8aAMKExWJMtoqTVGtThbPNHa4BLOshcLwhIVI6fwUIACrY74iy3BSgz8t97d6WWgH9ZuI7sGFfiThuh8z4FyW+ADSkAAhd2mxsD78bXgdEzymA14q28AfNFC8J9ydjxzQz/vxAcvJ7L3Faea0nAK1M3K+5uwD8IhnUOCUrIB0xdqcj0Z8zvKnZiZZmbUJj8ZNVAMCbmuN8j78XAa8sHtBJdaENAfYKrXldBQAAeDt04OEsaUVrEQDnoZ3uLQJAn3W62BV9K1oLAPgLzQRvae3h/bxfVgZ2Vk1oExqF1ryyAgDh0JOxfXoyvkVLxrCVFsK581WyryeihzjhhMitmnH/36GlxQvqyVdo01ljcawSAMUdrazjiZklccOlm/H3OOEokv0gAC045cTv6oNz69bvcuqrx9eWAMoTD5mJ93ssRayI/8v7zrWfOFe6LgIBQKi6KDX5KwI9LeoVhqilw8YdFf46HIEBILRoZuJtAjoo6uXGL4V7yn31tAMFYFmQTa8vl2UPDGakzFVXM3AAFKLfnJQhoNS/RwIHYOBUn+NvD4SgO4Gp5QscgIV1pwadRCFBtU8Ip+EFX+AA5BS12r9D/iqoclEJHACq9vcYpB9d6C4MDRSAxcvHBwHhkUL2JRWUupkLDAD+TbJviaxPEGBDie5844x1QFTdWiAAzA/dfUUmYh1l8c6vf6ID2p9Ts27Fi/FtDSB7qRHJhMeezKk9/DUYnMWzCrSVZ7iQOqUBZIajD2fCxoe80Tjjt2UixtF02Fi0++AEoPIqrHKQDc+GUpNSb4AirCIe3Fo6HH0JFHwXEO5FwK1+G+dzAyKs53LVkwA+0GdjL646qEanFAAEuL9G3MZ3E3zEewUPeJ1ICgABhrxO7OV6vvHZrZmx+7zEyF8rBYDvy4/lAzSzZOEzqp0b0ZPxF/yaVwoAEe4CgpRfSdSIY/JP8K8plj3Kwkf7Z6e/rTHeVbcUAH7j+YaX4DCQdbVIzG9Dgpt7LNxs/5e7kDc7I5oZf2oglZhxpazOwVIA8rE1c+onkZjfFjJjX4otsA3p6ZP5uRpVegLQqKSaGbcLoJm023Gu7gpox2elmTkFfgV4hXUWAAD//8FTntwAAAAGSURBVAMAgSE5ruXilbIAAAAASUVORK5CYII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599516352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TextStrikethrough</a:t>
            </a:r>
            <a:endParaRPr lang="en-US" sz="700"/>
          </a:p>
        </p:txBody>
      </p:sp>
      <p:pic>
        <p:nvPicPr>
          <p:cNvPr id="573993875" name="Image 17" descr="data:image/png;base64,iVBORw0KGgoAAAANSUhEUgAAAEAAAABACAYAAACqaXHeAAAE20lEQVR4AexZb2gbZRh/nqTgnOtsLilTKBc/CDpB/eBHdeucCnOyNtEqc4jgN5EK4h9E/aqi4Jy6D36bjClqWNJVBCdTOxAHwmAoftUmLbq65Lp2q66zuWfPk6xjTd67XN/cLWlyx7259/09/3/vc7leGoEuP0ICurwBIOyAsAM0GDh/y8hNRTN9sJhMna4Mngum4UrLRGL5FV/rFli0y/sQ4WkE3FQZPBdMqxoNI4nlV3wtAghgZ33e9GA9FgziZ3wtApj9DXWlIcbrsIAAP+NrERBQXS1xGxLQEtrbKGjYAW20GS1JJeyAltDewqC1ocMOqGWk29ZhB3TbjtfWG3ZALSPdtg47oNt2vLbesANqGem2ddgBWjtONKuyO2vujKlwP7G5gRFD6Y/AUuINQK0OIMQZld+lpXWbVLif2FLEvlntj06rcXdUiwAAUhKAPeW73MM1L0Wku1VeCOHaEYCEDsHwIVVyfmJE9LDSH8HfSrwBqNcBRL8o/SKqk1Mq64GE+IiDpTInB90rsB4BZTtzxcPKiWmZqUdXQv6tSsnhxxCgv84jt8V1i/BFHe4B0CIg/teRKXDoAhvwA4LBHg+xV6VS9RnZqzbCE70zuX/UMnc04i52liLihyopItxqJWMHVbJmsMs+TbUPW5mLWnclqk2Akc9+zk+DUyvdLa9wt2WmP1peNXvl/0DvB8DdoDi4+0/GC2NfKUSeIG0CKt7tyGuVq+KDEEaLZupQtXUVCh4gsS0lU4cR8Hknde64USeZF7wpAuJTh4/yDnziFAgR91im8X3JHLrDSccJtwaG7rTM2I8AmAang2BfPJ874ST2gjdFgARIFHLPAcFRmSsHwhbA6O/cDcesZGpPydixUanHIPWPbGC9Z3gco2j0V0C8j2H1SfRNvJB9US30jjZNgIQy/os+zk+F32TuNBBxOwEegt7r5/ie5q5IvVcyh5+wkumnimb63WIy/YO1vnyO9T7lsd3JTxWnU8biwpPVeXOfvhCAZzLne+yeQe6En72kw/f0A7y7rwBGviSAzxDhVQTY5sVWYkSQtuHMdwue9Bso+UKAxLhxOmMZhegWfjIckHUwgw5IjNjk2Fm//PtGgCSEkCnzl9KzEZuGeV3g4dNJk+JTfEsMn5xW3PhKQMUjf8SmckcMtG4jgnd4eZGH7nkRgd4ycHaz+NR14mYXCAESECcnLiQK2dejBJvJhjfk3hXc0yD6SWyi8P/tRj73pvjyZKehFBgBy7n0FbJ/JKayb/Mj616cj/ZBmXZwZ7zA3xV7+TpOAGMA8D6BPQosE514IXe/2PTlv/6TZYGegRNwdfbGbGYuPp37ljvjY76fX+LrUCKfTcXz2ZcT+bH9IhOdq22Cnl9TAoIuRvyvdoQErJaxTtMPO6DTdnS19YQd0Iix2YHUVn57m+BX1IVSMk1rYUiuxWRqQnJvVJ9rB5xJ7Oq1ozCOgFsRcX0jZ+0il1wlZ8ldanDLy5WAnnWRewDQ8QcMaPsDN1ZrcE7UlQBns86RuBKwdME+yX+zz6/dcmm+WoNzBa4E9BfHz0XKsIuAjvOPn/86u2kvieQqOUvuUoNbdq4EiGFsOnc8kc8NJgq5G/ilBdfCkFwlZ8ldanAbDQlwM+4EWUhAJ+xiMzWs+Q5opnixvQQAAP//VAxgSgAAAAZJREFUAwCa0TCfVyKNjw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369757583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TextUnderline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394410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Files</a:t>
            </a:r>
            <a:endParaRPr lang="en-US" sz="2400"/>
          </a:p>
        </p:txBody>
      </p:sp>
      <p:sp>
        <p:nvSpPr>
          <p:cNvPr id="1246808929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11 icons</a:t>
            </a:r>
            <a:endParaRPr lang="en-US" sz="1200"/>
          </a:p>
        </p:txBody>
      </p:sp>
      <p:pic>
        <p:nvPicPr>
          <p:cNvPr id="1450211880" name="Image 0" descr="data:image/png;base64,iVBORw0KGgoAAAANSUhEUgAAAEAAAABACAYAAACqaXHeAAAE4klEQVR4AeyaS28bVRTHz5lpCEWkwZkhtJDaAcRboLLiTZrCpiql9aAI2MEKVhUrVBBdARIV4rGEL0CRIjwNErCBJuFVkEAUUSDQTe0ktKR+tBQJAp453FNlxo+x03tF29zr+ConM/cxd37nf4/t6/GxYJWXrgCrPACgGwHdCFjlCnRfAjIBUBrYuq6U2XF3ZWjnZhOsdJV3Z2V452UyvrWNgFNDj1xXTHvvFzPeAvStPQVgfxHa1qQJBmvgYEhWpZjJ/s4+nEx717QTIyEAwZhd3Og9/68d/oAI2xHg8nYX696OgIPsQxXhx3Lae5Z9a2ZOCFBOV19HC14WF/c2Dza1jgAXE8Je4dtrzT40CFAZyo4A4q7mQR1U38XvZfX+xAKccB/uCyzYV9/ZceeIIhjsd+jK7ZdEvsUC2GvtbYi4IepIHukQAU2bYAB0KMkft2TKPfbWqBYLECJeHTU2HunnixbtQSfv3+7m/c0mGLMyMxEcafQlqtV8jQVAhGuj7sYj7us7Pn6isU3/GjMjhe82k3KdAOOPxVgAIOjnzoQRzSTaTGlAONwKFYncqL0mQNSyyo5KApTT2XtLae8tsTs8IHZZU3qZd4DZmFFlDaUFKA7tuIMQPwOEp8RnySgCjuhlMAqCjRmZVVYEaQHQsh6XnXSlx6mwSgtAAMNgSFFhlRZAhPuUIf6LVwJKs0oL4BRybxLRJ7qLwIzMKsspLQBP6Bb8B3vR3mCFMGIF4ahWJpiYjRmZVdaUBOBJLz06fjw1m/s0Nbd/SisTTMzGjCqmLIDK5CaM7QpgwiqdT0alCBBb4BfE9nemlPFIRytmsjPMqCKYtACldHYMAV5EwBtUbnAhxzIbCkZmlb2vtAAA+AAYU2qsZ0NWEOBsU5nZryCA/rvA2hLIs0oL4BT8cfElY494KPpL7UZ6nTEbMzKrLJm0ADyhm8+95Ob9G518DnU0ZnMFI7PKmpIAspOaNK4rgEmrdT5YlSPgz+Gx9ZWN3v0V3XIFBBOzqYqkJEAxnf14kYJjoQXT2uUJCCZmY0YVEaQFKKW9ZxDld1gqEOdyLDMyq+yc0gKIHxw3yU668uNImlVBADgJ5hRpVmkBKAyNyR1QYZUWwJ2b+Fr8qHgfELxNAJNi2zmtl8EkCDZmZFbZYJUWgCccKPifO4Xc02K7ucXN65YrkNvCbMzIrLKmJIDspCs5TvXesQDiScqx1hfjza3bTWjFW9pQ/ha1xwKEQN9GjQ1HpEdPrx8zLleQmQnhsQZflioWYOyrtdQGdgBtEovwpn96g4VSJvudeOioWU5AtiUPszIzAl4PLUoIQVKA1Lz/PRF802L8UhNuQu1yArBljgIALrMRooNOYeInWCpxBHDdInpSfJQEfN6RRlTtqcITUFcaBBiY9Q8D0Rt1/R11SoCvrpv3f613qkEA7hiYXbNbbCaeI6BFrneCEcDfwqfdTsHe0+xPQgCE8UBsJl7pCaxbxeAPxcXG5QgK7jN/YhEXRER/0BPgbcKnvezbmY66fwkBor7+ufeOiAef29x8bhBO/9UPENyjVT7AMvkJUIW7LAxTbt6/win4D7EvkV/Nx7YC1A90yh/94eQnvtQqH2CZ/ARnPvdV6uh+qW+EUgLUi9Fp510BOm1FVf3pRoCqYp023vgI+L8L8h8AAAD//4HZNRAAAAAGSURBVAMA0hqM26254ME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664332290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ArchiveBox</a:t>
            </a:r>
            <a:endParaRPr lang="en-US" sz="700"/>
          </a:p>
        </p:txBody>
      </p:sp>
      <p:pic>
        <p:nvPicPr>
          <p:cNvPr id="303437902" name="Image 1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425080985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BookmarkRibbon</a:t>
            </a:r>
            <a:endParaRPr lang="en-US" sz="700"/>
          </a:p>
        </p:txBody>
      </p:sp>
      <p:pic>
        <p:nvPicPr>
          <p:cNvPr id="827725334" name="Image 2" descr="data:image/png;base64,iVBORw0KGgoAAAANSUhEUgAAAEAAAABACAYAAACqaXHeAAAHHUlEQVR4Aexbb4hUVRQ/582sCpoxM5tr6ryRoKQowaIvpmlRhhrrzKiEkRJkWOGHkvoQJFhkfbCoLwatFqFGC+vOjC2mQuFqQgRGklgSFM7sqlk7b9c/4Lo7807n7jjjzs59/2bf25mtfcx5793z7577u//v21Xgf35NAOC0AVyb0dzUq8bXZ8PRd3rUWKonEut0jdToT+zzfI8avcT+v7k6c+0dTuNzqu+oBWiR1StuTPH/qiPsAUXZioirEHCJa4TKg+xzFqIyg/0vH2jI/Umw1ue0UE70bQOQDcd2ENBBQAg6ycC2LlGlqoLTsuHcd5UC9zi2ANDU+CZQ8HX3spV5QhkTEGFJD3c1qdAFpiUAfWr8Lm7yH7uQV9UukLtajxo/4EV3sAQgj7SZ62ZK1dG7ZIgIzVk11+6Su5IbSwC4az5a0h7+QnCEky8qef0xN4iIjrE/0x+KlhCJJ02VHApNAaCmZVMRcIHE50BQ98VC6cTuQHeq0w1CxH8k+VSwECDqZncwBUCbPHUhIFTocG19j91t16FGF4ruEMnvdyP7isKVO6VAebqQ4lrQCm+1u3MMrrQECwBqV8Bizrw6OFt8H/kcaglqPjGa2aHuAVB0eBeITowsfDE9WhDqHgBSgAdc/zKvQKh7AERNiwE3qLsDgvA3nMYFACJgr0AYNwB4BUIdAUC6KKSEtg0/b8j6coeABwT+XWYaeh35RKBmTc2dEWcXEn9lLAsAkGehMv1iwohflFfxRHksiPfhiDMHQGUxIN7OBCY0r3+K73erKVKeKfw3LkScfnl2PmZWmvoBAOmqWaDVyvKKPt/M1gIANGjqRnyzrMxlRPizuUYVUuLwCbvMLC0AIJQbG/Hl2na4ocz1Fh7RDtvRtaUjCi8UFewVDyOqEgAwAMYoG2s+wqEboXRy+aR+auLl7xKnZwyo07Gy2UCEiCJMEjfDACwAMLTzTHDbpeTfga7EcadnDCTOE0SBS2QvxLoDwF7Y7mlNAOAeluPT00QLGJ/15l7UY9ICrsxqnsef1rZkw6ufqib00dhb5ec5ANlIfOOg338GFPwQFDo8dKQ9d6ntDy1aOPpyuX0sZbXBsSr0cLmnAPSp0Yd4cdLCa5LSF16epps1PdjBhZg0PBDZuxaOv0KK8km5Pa7S1PxWmX41PE8B0BEfB8TKlRjCE1oknyRY6jcKWrQcPg/caSB/0oDvmK04tnBgQHk4baK+QlODrdwSSq2jqNsTjj/P77uYjH5mfo1spHxPAQh1J3lzQ63SnAUTYXU2kt/De7ZSHNzn1yHS50IsI/4qdaEhN/iWTFYNr5RxNcZ2bILp3vU8Dhw00uX+8WxWjX/BIGBvON5MqOyVdhvhgOC8bxAXTr/Q0SOSbpDnACB05oKZ3igHa/hVl0eJ9dqcWIuuwH5AqOgSULjSyiA8EriYSBeS7tw9B0CEOQRC2reW9/tfibSUFHgBCBpkMm72f0AOFrldeJHXmAAgMioQGs//iNwbuCMUFMvuiOgnHJALyzSdJ8YEADHdaWpO1L7hASWR/i0A5kF+RVBp+KF3ZnSuXFw913MACoUPpACRu4A8UCL6MpRJLSPS13A3kIOAGNYnKSd674xH5F6q43oOgBYJ7OHCrzQOj1pDmeQG0f4bu1IpHifW8awhb+4Is/VJcPzynLWu/amepwBoauxpAFwHhhclgmn/c1z40lchBqMNgTYYmgCoOV9uh4nckchTAPhg9h6jaFjWwWuEZxDaKpp8MJPax3YbmeQ/grvlAudcTwFQFOWotDkTHAllfGvE9GgUciid+IyANhvIecA0kDhkewpAIN0uPnZsGj6wcc1/HVS0KNf8gFWsjenkziEQCEqthO07ghn/diNbp3xPARDBcJ/eRUgP8OD2Bub1FY2ZxCo819kvZHZoCIRy+2YGrwSIHR9mOp4DIDLnQvwWSic/CHan+NO24Dij0dqb5TYmAJgFUGvZBAC1roFa52/eAgj6QHphk5RdUyYZxWRQhkKwpgBM9jX8UlAbeafFferKwEhurdJXm2IzOO9FTJW/a/0/VjJvcUwBmHau7S+ehy/dUr/5xvvTPE4+xSc5r/bOiS6tJfWo8TcHJsNJ3m/wivpmfMUHQXdIO3SlmJQ9TQEQBqywWzwlpALCR7pPOVpLQoT3gHeKkvgEyyh2IRsiLt/Q0/AWyPu3E9FFQ4V6FRB1BTO+963CswRA/IWmQrDFylHdyZFe4xWj5XLbEgBRsGBXspXX89vE+7gggm2hdMrW/xfZAkAUOpRJvE2DeC+v6U+JdD0Sb5ROihhFrHbjsw2AcNh4of0sr+kXYD4/Hwle4rFhHwEdqykR7AXSeceJ9/NG62ERo4jVLjkCoOg02H3gdDCT+LQxk1zPG5WlNaVMYgOfJ7aEMu1nivE5eVYFgJMMvNYdrf9/AQAA//8pAUpOAAAABklEQVQDAK1XIb1Z30hR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469763263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DocCode</a:t>
            </a:r>
            <a:endParaRPr lang="en-US" sz="700"/>
          </a:p>
        </p:txBody>
      </p:sp>
      <p:pic>
        <p:nvPicPr>
          <p:cNvPr id="1017595244" name="Image 3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749458494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DocGeneric</a:t>
            </a:r>
            <a:endParaRPr lang="en-US" sz="700"/>
          </a:p>
        </p:txBody>
      </p:sp>
      <p:pic>
        <p:nvPicPr>
          <p:cNvPr id="1246319954" name="Image 4" descr="data:image/png;base64,iVBORw0KGgoAAAANSUhEUgAAAEAAAABACAYAAACqaXHeAAAIR0lEQVR4AexbeYgcVRr/vuqezOxGk52uMRNjpnoRlj0RsqC4u5pEZbPEXZPpSvLHshtRUQyi4AVeiPGICoKKIKIYPKIQGNM9GYjRiDhREUWD8YgXInbPJCbaR06do6s+v69nepyurrOnyu6oRX313vve977j917Ve/3ejAI/8+sXAIIOgKPzVnSXNH1toaf3jryW6s8nU4Ohkda7i3XuzWu9B1j/80fmrzkpqH9B5QONgGJy1fmjHfGPTISnQVFuRcSVCLgkNELlr6xzAaIyj/UvH2srf0GwJhY0qCDyvgEo9KTuI6BtgJAIYsC3LFG9qIInFHrKL9dXhMfxBUBR0y8HBa8Pz6ydJrRjAiIsyfOrZlsZAtMTgIOafioP+QdDsNWwCuRXLa/pW6N4HTwBMJCu5L7paNj7kBoiwoqCVt4SkropNZ4A8Ku5eEp6eobgRS5ephjmOWEQEe1kfa43ykhI6hlXoYCVrgBQ97LZCLjIRudYwoyl1Gz68c7h/sEwCBG/sbFTx0KA3jBfB1cAiu2z/w4IdTLcW6/hcN930KQL5XVIGs+FYb4uuFql1FlbnihxLxQncs17sg+hjAQPAJoXYNUyrw4+qeataWUkaEZ6JrNDywOgmHAXEL1uDb5anikILQ8AKcAf3PiyqEBoeQCkp+WDmzDDAUH0TafjAgBxOCoQjhsAogKhhQAgU4K0ofXT9xsKsfJ24A8C34eYKllrikArilp5j+xd2OirYXkAgDwL1chXC078an0DKdr7gvgntOw5ACpnA+JcJnCh3490xD7zmiLtjcJP40LEOYdOMVJu0bQOAEhH3BxttM5QzNPc2noAgA5D3YnvZsq9jgjfdZdooJbYfcIht5YeABDaN3bi20v74aq57x7jL9oLfmR9yUjwIqhgSRInahAAcADGyYw3H2H7qJrNLJ81Qt28/F0SdI8BTdpZMxuIiyhukjwcHfAAwLFdZBUnHsh83TmUfjXoHgPJfoIEPEX+XIwUgFJy1aJij34Fb6o+VEimni9o+hNFLXVDUVt5gdf05M/9mUtFAgDB0nheS91rkrmLf8w8TAhXAeByHpUXEeK9hLGBYtJ4/VhSPxk8LlnMlPggpphMbWAQtxQ0/TnO31XUev9/pDs1z6O5Z7XiKRFQQBwuJhOvIeINwA+X5meOEHx4MJk610mmoKX+OdoR+9jkgxgCvBkAdUBYxflbCJVNY+2wR2RgBlfoAIz8KraZ/TmTyftGSJQJB0on60mrsBzEAOIOJttdqYo8YhfX78jzaKuUG3iECkBe069CwKVB/ECE2WYbPFttQwDIAT0DAQ5isDLa4Axo4AoVAEDgYdqAFwj/yPfop0vwBS21iQP6XwNaNLs2XrzQACjN7/0tAsy3GuTzxFEO7BFOV/E8fRsQfAE2F4K5eAbB22j0xwoNAGMWLrE1SfhiVzZ9RVc2k1ZzmTsYiNvt5Ajwaveep91t4+U/ABl/5vbvMznevG3vWGetCA0ABPybVbmUFTJrlrcdSnyH8K2ECi608qplXtW+bR4zFs/ZN/Cpmtv6kXmsfJbwqvXWlIG0shzLoQFAALZnBaaC0mNTDoyPG3+cKvjISKDq6NFzTsoPTP1alLzw+HV6w4cKV5HQAEA0dzlYWlPQ9NWHT0mppR59sRGjWxzk6tkEb0igeGDHMWul8BJK8Tx+pQatdZbyOku5phgaAHHDfK9G82SBX415PDv0jccxbyqwk4fneZNV7gkHLwFKoE6C+OXgiJqN/4s/ri85yQDiubyC3OhUHxoAc4cHPmdHtjkZCsKXXq0EzwF6tUPoG0vkSufz6/CVsyxeUujR77SrDw0AUR6DsbX8Ldgv+UZJgpdeld71qwNhsMyy7t8DpBtpwQW/ZrmaO1QAfpPbVsIypBgEX0fdNZ5IgeilSvDcq1IMSGzWpQViPD+GdX9wFSoAYl7dm35TORz7HQ/JJ6VcJc+5mWgbrxOWyZCutmk0dbC1UWYPq87QARADiVLfITWXvph3+s9gINbzt2Eff/ykypZ4qhtQc5n/2FY2wKzYYqVsV+4R9uEaNZu+1E5VJABUDXUNpd/md/pU/hIvqPKsKQH0d+XSK638GZcRWQWTQevUXPpBLtjekQHAgVV+1SHihbaWJ5gZNRtbPZGN4MnxYwy+ddMcCQASfMH7V10mkU2vRugz3ByMui4SAHjlt4F73u0n7WTw4HQeGHXcU/pDB6DYuWYuAt04ZaEuQ5snej6a4OvMeTBCB6CtHWbxR4/fPjvLtFnNZv7LlU3v+ap3oQNw4v6+b3jueapqYFq6UYKfVm6JbOgASFRqLnMRmHQdL0i+5en4qNs8LPLNpEgAkIDUocz9swzQlCOxharLPCyyzaTIAJCg5uzNFGRVKPlWJXcACA6C7YXdtuymMsnJJ4cYJpx1BaA91uaw+UhnH9T+7XxgMaH7R3tOHpGdZWvw6MhbtvxJpisAJ3zZt5/X8gcmZX9IeJVjYPtuXvBcXVrYu7SZlNf0m/iI7B3bqZdgWC1uP/yD4/U5VwBEnAUel9SGNEB4wIwprzSTEOFuQOyx8U9YTr5LXYU4vkrq+Og04ht4OnPZbnJs2twKoqFELnaPlxOeAMhfaCoE13oparl6pGv4h9aYl1+eAIiCxFBmMy9m1kv+uCCC9Wq239f/F/kCQILmxcztNI58qEG7pdyKxKvOd8RH8dWvf74BEIVd+7Z8wuv5RWgYpyHBOv42PENAO5tKBJuAzMuB8C+8s3S6+Ci++qVAAFSVJoa3fpDIpR/tymXW8qHn0qZSLn2hmut/TM1t2VP1L0jaEABBDEQtO1P93wMAAP//9aXSRAAAAAZJREFUAwCVUJ29IX9vLg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17862527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DocImage</a:t>
            </a:r>
            <a:endParaRPr lang="en-US" sz="700"/>
          </a:p>
        </p:txBody>
      </p:sp>
      <p:pic>
        <p:nvPicPr>
          <p:cNvPr id="1781657449" name="Image 5" descr="data:image/png;base64,iVBORw0KGgoAAAANSUhEUgAAAEAAAABACAYAAACqaXHeAAAHzUlEQVR4AexbaWwcRRb+Xs8kjgRL4ukhXpG4Z8WuNgoCNmF3Aa0WYsQhTsczEPGD4x8CcYNAAimgEAGRCBCOX0T8QIAQyGTGIYSAAJEAEkcCCUe4hIBpO4GQmbFDIuXw9Dxe+ZJnpq8Zd2EHKPXrrnr11av3vqnurqq2DfzB058ENDoA9s3ubOu3MlcU27uWF6x0TyGV3hiZWF0fic0dBatrl9h/Ze9flxzdqH+N4hsaAaXUxecfnBH/okJ4GoZxFxEtJtCiyISMk8TmMUTGbLF/3qFp5e8YS2KNBtUIPjQBxfb0SgavByHRSAehscz1UIOOLLaX36yviE4TioCSlbkaBt0WXbdulshNCSIsKsit5loZgTKQgAErc6wM+Uci6KtpEyS3WsHKrNVxOwQS4BBfL7/NjKa9j6ghETqLVnlNRObGzAQSILfm6WPo8RnGa1K8ynAqZ0QhzLxJ7PkepEZCKpPzBTVY6UsAt51zBIEWutg8lKjE0mY++2RrX8/GKISIdrv0U6cioCvK28GXgFLLEf8DoQ4jv9Y71Ne9H5OUSN0OKefFKLqvC67aKLdWl4dL8iuUhnOTdxYfIhkJAQRMXoCjPcvs4KvRfO11aCRYTnYib4cpT4BRwb1gfrc2+NHyREmY8gSwAXngxs/RRcKUJ0D90uqBm6hEQ4KyN14OCwKUw7pIOGwI0EXCFCKAKypIF1k2fr+hGCtvgDwQ5NgjMpStvRK4s2SVt6u9Cxd7VaoAAkjeQlX40YKXfrS+iSu5+0J0HNXsOYCM00A0UwQ+Mu/AjNg3Qa9I907x+0hEdNSeOU7aL5qpQwDxXj9Hm61zjMqJfm0DCCCPoe6l9+vKv46ZtvojmqhlcZ+p169lAAFM7o299O7oMFrT3r9anmivhsGGwqjgFdCgfnXxkiYJgAcxXt0E6wkbDpr53HnTD3CbTH8XNbrHQBXeVPU2UC6ScpPVydOBAAI822mr+Muu3M+tvdm3G91jYLWfoAIek3AuTjkCwrkdHepPAqLj8vC0pHUEMP49rZRK3y77+m8UU+k9IluLVvqRwtwL59TStbu98xj5/vCYYLYVU5mBkTa3MTritdgoy0aUxsbb2jO38x+lVGoLgx4gojMBOkpkAYhuoti0z4WIJRhJRStziWHEvmTCDQD9C8DMkTYri6nEhwPtXX8XnZZDCwH8t44Zg7HYevHYYxZGswB6fiCVOakwd/EpAF7AEEGoSwQsLBu0XtmsqwyhCIJoIaBYSdxNoH/6dk4wHPCzZMSeg+Thk8TWvFKl9U4fSNNVWggg4o5QHjHmS/DHhsICZ4TENQTTQgBAx6EmMdCDsIlRv+dPOCFs80ZwWgiQDyeFWidIvujU6jzLhEtq65jDfTmqbRdU1kIAgbYFdTxcT4NgeO0EDUNGzgR8PJKN9KKFADh4MFxgrD67PxYYkZDEFWdVIK4JgBYCzB3Z92Vpe4+fPwxsTdjxpQl7/x0qH4Bdmuxb+4Efptk6LQQoZ0w7t5zBF8sStSgifEiYcoyMjIfMfOxUQveh4WVw7FQBPDxUN4SRE0trYLcsjRcn7ewKZVOHaCNAORuvODYIm2WGdxAkd7EcEuh2IeRroLusMCMiUwIWHX8BhRGsaiPZzYTyzhGMlos2AgqpzFLHiG8G6FwCtWA0EZ0AotUlK/2e7NhOV1K0nPdBxhOiP34MNtzmfGWjYGW0TIJUX1oI6G/PnE7My1UHnkJ0cilVXiH79yuJ8B9PnFQQcG9xTkZuEylEfGghwDFwC4jE7wBvGdcDJAL/RDAQ41uhIWkhgBgei6DqCBg0HSTBITgJdkEwqnGEFgJAXP/HlMxqdVjlodcQkRfAuiqgFGR9oeXPZvUQwLRdfK4+iC6oVkDeelyrGirLzXPRUGb8ienT8cWo8loIkF/wyXAO0jp5Jb4eBiuOhrIZxtZ4jNgdX4wmn+zNPiWWPhDxPGSac5DKznUyV7hWQIMinocQurnVzj7jCZhAhRYClD9xp3y5DHDXz10S0D5iutzcubZ3Zt9L38oouEwI2ava1YqsLD+O0+CltfqoytoIUIGZ+dLJcqffLkG8KddfRLZJsI8yl+eZdnZszW/auW44g/OJ8bhgPpHg5Ns/3kCFbzXt/lNm5dd9LzothzYClLeEjWX53PVg0s6dJdeZIgsl2JuP7n2pbnqb7Ht5R8LO3iiYBWY+O8u0s2ebvblVyoaypUu0EqDL6Sjt+hPAGIBrojZX9aQq2csnjxiGnfUloCU2zePdy6cNWBe4/hntsNnf9ry3LT1bevy/SP2x74Dv28iXgCN/6P5Jns676qwSkUMt2+SDxs39c7s6JlPUSvFQC7ZAfKrzk9FnljbIw7euZkzhS4BCCcBrAmKBsKoSM96aTCHC/SBqV766iJfvY1CJbyzvmml14vfJa+xH18qprGTuTdixFUEuBhKg/kLTYGhZigY5N6F64lvUlluQjUAClIFEb+55WbksU/nDQhjLzHxPqP8vCkWAClomJvfwIM2XmVrIPX/V6rcVmWJvUT4qX8P2HJoAZTC5c81XZj63kBznRJm2XiPPhmcZvGlShfEMuHI1mI5P2tn/Kh+Vr2GlIQJGjSb61n4m09YnknbuimQ+1zGpYmevNO2e1aa9Zvuof41cmyKgkQ50Yydq/1cAAAD//weA5nYAAAAGSURBVAMAy5BbvQai8Tc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334662066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DocMetadata</a:t>
            </a:r>
            <a:endParaRPr lang="en-US" sz="700"/>
          </a:p>
        </p:txBody>
      </p:sp>
      <p:pic>
        <p:nvPicPr>
          <p:cNvPr id="906502693" name="Image 6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997022726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DocText</a:t>
            </a:r>
            <a:endParaRPr lang="en-US" sz="700"/>
          </a:p>
        </p:txBody>
      </p:sp>
      <p:pic>
        <p:nvPicPr>
          <p:cNvPr id="833027654" name="Image 7" descr="data:image/png;base64,iVBORw0KGgoAAAANSUhEUgAAAEAAAABACAYAAACqaXHeAAAFj0lEQVR4Aexa3YsbVRQ/Z2aXdlXaTWarpW6TVkWtiq0g2lalK/iiaNtEovvQB0XwwSeLD7aiCD74gbWKf4AvCrptzVSk+OCDqyAr4scK1oqCNLPdFtrMfqgU153M8dy4k51MbjZfczNNmmFO5t4z5/7uOb+5k3NmEg0u861HwGW+AKC3AnorYAUG7GT6OTuROpJPpn/gNtUr+UT6Yj6Z+jWfSL0/O5zatcIUkZ+S3gJ/b8qst5PpCfbuECBmEOAObte9I8IAAt6EiPtcHcftROqr+eHdN9QN0EbDCgLyw3vvWiDnFPuwnSWcHfG+Ra1vci6Rvi4cwPBQygigDY9cgbr2EQAOQsgbIlxZQMrSppHVIUO3BFdGwExf/9uMtplF0Y5bZyj2qiLwpmBLBNC6zFWA8HRTKI0MInjWTu7Z2cgQlbYlAmZWu/fIJiKAC0CQwT/1QSOXxXqk36EhIHpZhgeICKB/cKncCiUCAEn6pYdEHxpW9lh89ui8NCCJcs20aRuW+QqT8K7ktFBtnnFjn9uJPbeITpSyTADAFrkj9LVcX1sbd5yDAHRaaol4L6B+ktNt3fVFY7apSU6/Y/bG1H7p/EtKPwH6ki5wQAoo6u7i2U8vIuG+ugeEaohb+XZ7DDQ8zMRNiNpGBu8jgFyZAfC9AS1scSsrVtBbLUCEMXT7gls4KWqcIJiPAPS1/WaE/l4z7XhOf55vhYlmxoY2BiHONc4RggdX+TGrBO03ab2NcLQQX3Qe4GzyDkuhdcSmEZJ2cuCwf7SPADW3gDeZ+D4wrOx+bRGuJ4LXOEN8y2J759t15OX8DA1nBrz5fAQAn/PU6o6xc9nckJV9wbDMu1mG6qkrGrVBrlnAhdFqBM/rzg4vQh8BWIWA1r8DvMnadRQ1izGVHQPAYyDZHMBSJeojQO0tIPFDuYqLuHHZJAh0q6f3EaAuC3iTtftIWOWiEpRqHh8B7XWPqystv+HRm4WIdntnX54tEgLmNu6+cyaZ/gP76ZQQ0bavTUufRZZdVdOKhABH0w9xOEkWb0/yohQ6r9+2YyQEIOC2iggRbqvQtUERCQEc11qW4C7TBW1C70dFQOiBNAvYI6BZ5rplnLIVIHK7yPGzw3tHgsI1Oj8dswU/FfnbQTvRFxhs2bSftS6UEmB/nnd17YuggHjskEjQTvRV1wlKCJDk+VoXotZ5ZXWCEgJQludrhVjrvKI6QQkBHMscS9i7CkxQQgAR8e+L4cavAlN4qIQAw5p9EVx6it//jRHQl0Hxf/P720E70RcYAquIKTwOWZQQgDDuGFPme4aVHR3KmSNBqZYFgnaiLzAElsAMOfYinBICisgd8tEjoEMulDI3eytAGbUrA+ckp2U6iVm4qkhWgCyny3ThhipHi4SAYk5fqhNU53l52MvaSAgQOV3k9mKO51pBtIVu2a32tSIhQGV4jWKXCECAc/LBGPn/eOR+1aPF0k9gAeuzXr9EgAv0vacsOyI9/tf6zLoyXQd0hM/8s+6ozFUNsBSr5hnoBZgE6YZb/l1VOG8nUz/mk6nxThDhq/AZAW+UheRCoZKA2LT5E7+i+0424H8dbkPAXZ0gsOILGZowrE9+gaWttAJEXyN6ktNSlH9hEW6oEyKn34EnwLeVERCfMn/m53Pxf2GfSfc0CfDNNdPmb/6IyggQJ+JTfQeQ6CAB/CP63SAiFo7pgGHpLwXjqSCg+I8uy3y9v4C388v7z3jwheCgTukT0Hle0SdELHHLfEPEFvS9ggDPYO2Zj383cuZDQ7ns1TotxJmMnVrBvb8TBBzYoaEbG8qZ1xiW+bCIxYsreKxKgN9w0Doxy2RMxM4cH+8EMaaz38ROH6/rLXJdBPjJ6LZ2j4Buu6KNxtNbAY0y1m32Hb8CWr0g/wEAAP//YHR3+QAAAAZJREFUAwDBjqWucSYSx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44262330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FolderAdd</a:t>
            </a:r>
            <a:endParaRPr lang="en-US" sz="700"/>
          </a:p>
        </p:txBody>
      </p:sp>
      <p:pic>
        <p:nvPicPr>
          <p:cNvPr id="671086001" name="Image 8" descr="data:image/png;base64,iVBORw0KGgoAAAANSUhEUgAAAEAAAABACAYAAACqaXHeAAAEeklEQVR4AexazYscRRR/r3uXZFXiTvdEg6wziYoSBRMvmkQlCl4UNfbAaA456MWDJ4MHE0EED36gRvFfUNB82B2R4MHLIsiI+LGCUdFLpjebQDK9m9UQstnufqlK0p2a2Zp0z/T0fHS6mEdVvXqfv3o1XdCtwHXecgCu8wKAvALyCrgGAk658ppTMg40ypVf2ZjiUqNUOdcoG383SsZnC1PG9mu4GPiS9AicXV9d55QrNRbdh4BYRYAH2Dj2DxEmEPAeRNzlqzjtlIzvF6eevSu2gT4KrgCgMfXcg0vk/sVi2MKoNz/ER5eVsZkzpcodvTHYOytNANBtz9yAqvIlAE5Cjxsi3OghmbT+sdU9Np3IXBMA82PjHzNrGxil9MNN81R4JyXjXZkNAaC11ZsA4eWurHSiRPCqU96xrROVNGVDAOZX+w/LHBHAaSCo4n/qpF43MQ6Nu1QEordk9gARAdTPh+UohAAAkvRPD4m+0G3zkLZwcFGakIS5Zs5ydNt6m4HwqWSZszbM+4XvnNKOe/lkkHQVAICN8kDoBzk/mqu57l4AOiaVRHwEUD3KHrex7xedyRoz7PG737nd2C31f4UpAqBe4bV0SC2M2FM88c05JNwVW6GngriJHbfnQcF9DLgav9vIzAsAkC8TAHY2IEHTbJNX0EcJTPRCdcuS7x3ld5xWYwIAKIxFMUJx1s1Yq6uvs6NQ60a3ZzoIGrvjHCB4cpVos03SokjyMcJBT1t2n2BPk08Yecktdm2h7JQn9onaAgDpHIHAGf8/0G1zt7IMdxLBu+wJ8RMjJ1jvV8/K+RWaqk4E/gQAgK0F7PT6wkmzXrTNN3TbeohRMc69olMZZHcW8GFnO4AXVXdrkKEAALYBIPl/QOCsXz2/s+iz5n4APASS5gKGN1EBgHSPgCSO1FnsEjctc4JA9wV8AYD0ngKBs373hG02lSC88wgA9Du84fCXAzAc+zC4KPIKGBz2w+E5r4Dh2IfBRZFXwOCw74/nKC95BUQhlPX1vAKyvsNR+eUVEIVQ1tfzCsj6Dkfll1dAFEJZX88rIOs7HJVfXgFRCGV9Pa+ArO1wp/mEFcBeDJ6UK+PAv+ORxxWHi+ErsBbpE8E8BMAH+iVgNvVIL/y/rrq2iTcCEx4ze627UxaqAhjmqgQCqgczIG248cIq75RTNn5rlI3pUSAeK48ZAe+WpeSDtxKAwpz1OxH8LFO4zMPNCLh9FAgAN0PbRjXd/vrPYDmsAM5QiF4a8CcsPIz0iMgdd+FFEFoTANqs9QcQ8e+FBZHsDAnwgzVz1j9iRk0A8AVtdmwPEu0lgPN8ngXiubCc9ui2+mZrPisAuPRFl229N+7h/QD0LVM+3ao0KnMCOsUq+gjPRbOt93lurbGvACAQuPn4V//qdeupYt28RaUljYGxTfH8x0eBwIWtCvqFYt26Vbetp3kuQV6tfVsARMFJ+8gCA6NWOH54ehRInzN/LBw7fEbMod04FgDtlLPAzwHIwi4mySGvgCToZUF35Csg6SZcBAAA//8OOUcKAAAABklEQVQDAI0E059k/bVd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875081852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FolderClosed</a:t>
            </a:r>
            <a:endParaRPr lang="en-US" sz="700"/>
          </a:p>
        </p:txBody>
      </p:sp>
      <p:pic>
        <p:nvPicPr>
          <p:cNvPr id="1628091607" name="Image 9" descr="data:image/png;base64,iVBORw0KGgoAAAANSUhEUgAAAEAAAABACAYAAACqaXHeAAAEYUlEQVR4Aexa3YsbVRQ/ZyZsV8vWbhK3oLtJFQQFheqTKLIriFZh7SalPoog9eNB6JNI/XgQKhT9I/zAYlnNsNI+KKhsRYsgUqm2hT7t7D70I5l0+9SvzOm5Te90NrmT3MxukmZyQ27unXPOPef+fvfM5OzeWDDkL0PAkCcAmAwwGTDkDJhbQCcBKumXt1Tyu56pTs7NdNq8qcLjOjH6ZROZAauTux8p54o/lvPFCzB2zyqA/YdvW7912sjCk+zj9MWpVx/oF8hWcZsIINhjl6eK+6/b/klEmEWA+1s50NGxj0ctyz4qfOvY99KmiQAvV/sCLTiAgJs2diG4w8vX9m+sz/V7W0NAdbIwDQj7oFsvok/K+cJj3XIfx29AgHjQ+TZ+HceJ9hzEFAIc0rbvgWFAAG4efYXj5bhFvOkEAS1qN4Kzake4o5IvfqzW9V4aEOAjPqQOT6dHrtoTmSXnyeySM6PbNl2znwWiqtonfOpN7noiQtdTcUAAAj2sikyAh8bOzV9U6VrJ6nPwrSgb37K+rMaoK3TmVB4sPl3dPrdVFbtRFhDAii3cmt5IcKZJqCnIuKXvgeAHlTkiPtVpTaFrDyk47pNVLecL50UtcylXVG6uWFeIAAyNhUo24ueWHHfe23B1L5PgdT5z/TMQcAK5lrmB8L+XK76vqkPCoGvqkJwDaoWWdKt7VDwH3tYy7pIRAozyNh708jc+bwwRJsBuVNaveWp9EPvz1q0AVIrtYKMmEuwTf9OE3YUIID+suDNeXwZIP6laai8A/Suv+9IjcjJY39K2FzfL+CECpKg7/X0r8x5eTk0j0QdE9It2PdFJ7XHblok+EY0Ct3uj9+6U+p4RIAKmq/Oradc5mHWdF3TriTh2omYRtQtFF2NBzRMioDvfAgJ4P5qoQ5D871SxubYJvhZDBKhMB1yG8J8KARJlpTzZBEiULXpDQAtyhkJlMmAotrkFSJMBLchJhKodCJMB7RhKut5kQNJ3uB0+kwHtGEq63mRA0ne4HT6TAe0YSrreZEDSd7gdPpMBAUMIq8E4NCCEidDlQA0JrG0RC74k5UEG8P/QI05tcLc0HrSej/z3qNbMmxpgDQjgwT8qYz5Ler6cL/5ayc29pnM2328bEV+stZIrHAPE51SYoOb/LeWMuz4cd0vHgehU/WrtpyAB0Dqsez7fbzux1ijwBHAmu7Lwl0QYEMAgfST/HalIao9QezOMLSBACNPLC7/D3XCMLRbTjUZwOLO08GfY9RoChGLkCrzLt8LPYpyoRvDTyDX7vUZMTQSMnXcuZFznJT7CfoOJEL/uaJwzWNdEFYvg9Yxb2ikOTBsX30SANOAj7K8yrpO2ajRDQB8xIUe4XxyIRnSEfPjQ8mGaMWT5Af+NxNXYRxIgDcdXnEU+oz/AhMxyr/07wb7aus5sdrn02fhy6ZjEEdW3JSBqYlLkhoCk7GRcHCYD4jKXlHkmA5Kyk3FxmAyIy9zdMm+967gJAAD//1JMJq4AAAAGSURBVAMALjNyrvzFfTE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99407550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FolderOpen</a:t>
            </a:r>
            <a:endParaRPr lang="en-US" sz="700"/>
          </a:p>
        </p:txBody>
      </p:sp>
      <p:pic>
        <p:nvPicPr>
          <p:cNvPr id="918325366" name="Image 10" descr="data:image/png;base64,iVBORw0KGgoAAAANSUhEUgAAAEAAAABACAYAAACqaXHeAAAF/0lEQVR4AexaXWwbRRCeuUtoC6iNfS5UJbFbQEAB0SIQtAXaIPECgrY2Cg1SH4qQkOCJigdaBELigR9RCuKBRxA/EqQtd0Go4oEHAggF8RskShFIVX1pWtT6nARQmxD7htk055ztdeKfW7tOfbrx7s7Ozs58t3cze2cNLvCjBcAFvgCgtQJaK2AOBJxY4iknGt+fiiV+4jqVS6lo4kwqFv89FY2/P9oZ3zzHFA3vkt4C/67qWeHEEoNs3V5A7EGAm7le9okISxDwWkTc4eo44ETjX413brm6bAV1FCwCINW57bZJyhxhG9YzBXMi3jWltQ2NRRNXBqMwOC15ANDKBy5GXfsIADsg4AMRLskimbSqe3HAqmtSlwdAuq39dda2mknRiWvTFHpRkfKq1OYAoOU9lwLCY1VpqWQQwZNObOvGSoaolM0BkF7s3iGbiABOA0EP/q13GEkTy6H2DEWA6HmZPkBEAP2D8+VWyAEASNKHHhJ9aNjmwfDogXGpQxLm0hHLMWzrBQbhTUm3YK1Ou6HPnejW60WjkTQLAMAauSH0jZw/PzecyewBoGNSScQ7AfXDHG7Lzi8qk40Pcfjtc7riu6TzzzD9AOgzvIICqYBRdhNPfHoGCXeUPSBQQVzLt9tDoOE+Bm5Q5DYy9T4AyJUJAN8bUMMRtk2xgl6rQUUQQ9dPutnDIscpVOYDAH11vxihv1VNPZzUn+ZbYbCasYGNQQhzjrOf4N5Ffp0lnPaL1F5HOJANT2Xu4WjyBlO2do1Va4g5sSX7/KN9AKi5BbzJxPPAsM1d2hRcRQQvcYT4jsnx+utV8nJ+gjp7lnjz+QAA7vPY6srQSTMZsc1nDNu6nSlSTl5RqQxyzgIu9JYCeFzPbPA89AGAJQCo/RngTVavUuQsxrDZB4AHQXJkAHOZqA8AtbeAxA7lLE7iBmSTINANHt8HgLoo4E1W75KwxEUlyOU8PgDqax5nV1pq5YPXCRL1+s4+O1tDABjr2nJrOpY4iu10RJCoO1ckpHuRWVPV1BoCQEbT97I7MSbvjPGiFDyvXbeyIQAg4LoiDxFuLOLVgdEQANivZUyFp4xXKBN4u1EABO5ItQpbAFSLXDXj+M3aRU408U6psfwB5i2CW9pL9avgK1sBIraLGD/aua3bo3TX1Hu8Ld7JOToXLMG7In8diR5Pd3W968mLUuhgyartnA80JYr9cd7VtS88Ak3bDmLLMRdp2sOevChV5wlKAJDE+fkuxHz9yvIEJQCgLM7P5+J8/YryBCUAsC9jTEGfKnSCEgCIiL8vBuu/Cp3CQiUAGPbos+DSo/z+r4+AvhQE5H7NTkxAwZO/sM0yZ0HI5sZBn9A1rVNYHDApAQBhIGMMW28bttkbSVrdggy7fxMQbiLAs6UiASFO6FnYIGTFGEFCh9AldAbs+7Q6JQBMa5b8RIbN79ug9KZHn3TXhEasXyRDlbHqCoDwosM2j4pSRqG/+uWf0WTCAfHqDkBAdgempgVAYFBWpigpEZfxJGLBshqyAjjUFeUJMl6wrsq1NQSA6Zg+kycAqY3zcrdnuQ0BQMR0EdunYzznCqIueLNm1a/WEABUulep7hwACHBSPhgb/j8euV3lcDH3CaxA+oTXzgHgAv3oMfNKpO3/rOhZnsdrgoawmRB6ZaZqgDlfNU+Ac/Ahr55f4pr/FmVPObH4z6lYfKAZSNgqbEbAa/J9OddyIVsMgMjBeaP2wzkR2S+uQ8DNzUAw5wsZGjTsT36DmSO3AkRbI3qEw1JW1BckEWXaM7ATfEceAOFh61cgEv8X9oksnCpvxV9dOmL94fcoDwDRER5u282vp/cQwIRoLwQSvrBPuw1bf67QnyIApv/RZVsvt2fxJn55/xkPPl04qFnaBHSKV/Qh4UvYtl4RvhXaXgSAJ7Ds+Md/GknrvkjSvEynyTCDsVHLunc3A0EGNmjohiJJ63LDtu4Xvnh+FZYlAfALdtiHRhmMwdDx/oFmIGPE/DZ0rL+st8hlAeAHY6HVWwAstCtaqT+tFVApYgtNvulXQK0X5H8AAAD//+2/eOcAAAAGSURBVAMAlZ2zrjexIs8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862860030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FolderSettings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660620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Backend</a:t>
            </a:r>
            <a:endParaRPr lang="en-US" sz="2400"/>
          </a:p>
        </p:txBody>
      </p:sp>
      <p:sp>
        <p:nvSpPr>
          <p:cNvPr id="841972408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12 icons</a:t>
            </a:r>
            <a:endParaRPr lang="en-US" sz="1200"/>
          </a:p>
        </p:txBody>
      </p:sp>
      <p:pic>
        <p:nvPicPr>
          <p:cNvPr id="533144979" name="Image 0" descr="data:image/png;base64,iVBORw0KGgoAAAANSUhEUgAAAEAAAABACAYAAACqaXHeAAAGD0lEQVR4AexabWgcRRh+370rV5souY9+0CZ7/Wfpj1I/0BZ/mFpQirZmL622glatSBGrKBQqqCAIohRsi/6QatSCWEnNXtpSFbSNCK0fINQKgiD0Lmm19vZSGyUYs/v6zuGF62bua/Y2e2ez7JOdeWbeeed9dnZndi4aXOXHrABBDACC7rDVZTxq6amDBXBacEH0RQvCqaVHXwYN3wGE+wvgdIELoDOBCICIm92xyjh3HT/ygQhAQIvcwcg4dx0/8oEIgIARdzAyzl3Hj3wgAvgRiGqbswKoKvd/sfNlBFzS745aydRjlm7s5Xm+P5c0TjCGigAikKFYXu1qJY1j3PZLY4s2zfd6IxoqgLUktSqnpwZtjOS5Y/sB8SlA2MgvuG7G7UUAIsiAgFN1KqXZeB3bv/h3ZPIr8Hg0RABaeGdbTjfSEIZTHNsGj32q2ZxFuj7X2XNLzQaSip4FGF3a05GPtB1HxHsl7ftOsQgxL048C+AQHuPh6OkueAnAQfsHL/aeBMglU28C4GoI6nDo2fnDh8/X495dV1mAnN6zFgGecDc4lScaJaIDBM6OENBazXbWFCGbAQRXLK92Jdu5NWaH5sWHzden/CkmlAVAwH0VfH4d0cLLE1lzayKTfqMjYx6PjqSHiuBHBmQolle7JkbS3+JI/zg04FAS4FLSuIMDWC7zz1P84XhmYHX72f7fZOXNxikJYAPcIw2Eh31Ic7ZKy5qUVBIACG4uE8/b0bPpS2XKmpJWEwChSxYNrwW+lPHNzKkJALhUFhSNjXtemsra9ZNTE4CfdVmnQm0Rzx8nsnb95JQEIITfZZ2yNVgJLXYoCYAEp2VxEuCTMr6ZOSUBeBb4TBYUAnbndOMhWVmzckoCOON2Pwf0B2PaiQh7ra7eu6YVNCmhJMD83OExHgV75DFhB2j0qaUbr40me28YW2gskNdrDlZJANF1TXP28LL3L5GWAnGnA/T9xFy8YCVTVAppfSZL6xTSunGRr6ctPfVuXjfkq0+283IqCxDlFZ8G9hYeCY6XDlS0RUxw+QpAeJgQj+SSxgUWYtfFxIZrmW/IqSyA8B7LDh4hoEdEeiaAgAsI8RVsC/9c61ZYtX55EkA0zp+8BwDs2/h7PifyMwEEWIQh7Zt8lzHtN8Z6/XsWQDiMZwZPzrFhGT8ObzH8eySEsxI4GrwnXrQlVN3JhgggvF53zrTi2YHt6NgrwaHdLMQ5wfsJ5N8Y+UWbpsXr56n6aZgAxQ7ERgbP8FbVThajkzdGUIZiXffVXRdtewWLuY3fM5W+MnUrHH7B3Vat+YYLUKvjWur9J2ZfImN2o+M8wDbSxRfwEpyWds8FhaOpBSiNJzac/hAd2l7KFdO8+mzPO9H1xXw915YRQAQVGzYPEkAaZAfiFhldjWspAUQwoUmQ70YTldumE2Zl0XICEE38IouGEDpA4Wg5AWD8mnIvwjkK8UPrCdA+sUIWKIJ8l0pWt5RrOQEI8cbSAErSv5aka062lADi/xAAtWdk0aED38n4alxLCZCPtL/PASUZ004kOjSNrIFoCQGsJalOK5k6xfsCvdKYiH6MjpiVlstSM0F6EiC3uHfZaGdPd73gT2eQobQd8QNsTk/tYByAMJ3hzq5iSE8CnHospBUqkEoCiM0IviNncQ795IS0E/UCkN/ZEpS2YwN+wVX2MR4EwApzPPUlsgOfg+KhJABquJv9SZ9F5mfuJDgZz5jbvDhUEoAAbvLitBG2RHQU/hxf57UtJQEQwPLq2Is9v/F3JbLm+nj+k8te2hG2SgLwCPhAGM84CD7GfyaSsaz5aqN8KwnA6j/Hb/HHGf1it6ZesJ10FnC1M8Tbaoe47j6xK4SXQx28y7Qxdv5otlHBi3aUBBCG8ay5n3Gf2K2pF+VmAVc7a+LZgU3xrPk0b7H1xUb7y3wEid6oQ1kAdZfNZTkrQHPdj5nvzewImHnNCx4zhb9X/pFxV9bwIRfICOBV3EF3LDLOXcePfCACxLOjz4u5nef5jwpwaFuB8yPCKm0GIgDC0KSY2+PZgc0FDJt9gqvSV1+KAxGgkZF4betfAAAA//9R1dx6AAAABklEQVQDABGn059IVQh4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791030401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ApiPlug</a:t>
            </a:r>
            <a:endParaRPr lang="en-US" sz="700"/>
          </a:p>
        </p:txBody>
      </p:sp>
      <p:pic>
        <p:nvPicPr>
          <p:cNvPr id="68074303" name="Image 1" descr="data:image/png;base64,iVBORw0KGgoAAAANSUhEUgAAAEAAAABACAYAAACqaXHeAAAKjklEQVR4Aexbf4xURx3/ft/uXg8oHLtvsQrcW5poNdoYLGraoJbKj3pQjtu9EmhFraipJrVRE1tjSGqsWmuijfEPUYPVtqQVuN2744BDkICpKWDoj2iNLWr63h1QZd9CKYUrt/u+fmePt7wf897uwu5xtH15czPznXkz3+/n+52Z78zsKfA2f94BYKIaQCG+ss1s7741r6XvLbRnfmGmMttMLfNUXks/VNAyd+e1roWN4H1CWcBrszvfa7ZnHsxrmYM0rXQSFBpExJ+TAvewsEsBYRXnv0MI6xGV3VzvdF5LP26murppzoJWrlP3OyEAKKQyy0wt83QxEj0MCqxDhI/VIgnXm4KIawCULQUrPlRIdS+t5TtnncsKwPH2zpks+BYCGACE+U7G6k4jJglo26lZ6evq+fayAZCf3fVxBaN/A4TuehiuVrek4Aeq1XGWXxYATC29GBRlLwufcDLTiHQsEjlYTztKPZUbUZdn8PmA+EdEmBTeHg2CRWuVovWR2OjoDFXPIhD0EMEbId9tuPqVza+GlPuKxhWAUzM738/jdKuPCyeBaBOOnkupeq5DHco9Gj/S+/y0o1vzeS3zGCB0M3BTnNXtNBE9purZL9v5WuNxBWA0Gu0BxHgQc0ilTtXIrUocHTCcdYTwiPA5J82ZZuE3Jo3cF5y0WtPjBkA+lVkHCB+SMcZmfTYCtDBh9Pmso5rwPCy2sPC8FMpaBjjRnunkleYb5swV7bIa4wKAMH0EeFDGgKAhYXq6ntsj0s5QVXiAnGpkVzq/caZNLf1rS4E+QHiEYpFDptbtU8C4ADAaizzgZMyZ5jlhnTrUs9NJE+m8ln6iitkP8JjPiLqyYKbSGwDxK3YZK2AGIPksrOkAnNSW8ZjHO2xGnDGP3YGknvuhkybSY8LjZ0VaHmiQzX65vAzA1DKPAuBa8D/X5j17iKYDUISWTj8fZYqBp0d8Qha09P2IwcKzxexJ6CNd5RYkf1jzTwLCXRDwcNsud7npADAfizj4X4u+pxZ2nHIWiImKEH/spDnTLPw+FU8sQ9jxppNup80xza+289KY8FYnvfkAoLvDcuds+1GK9pXTjj8YUeY7st7kAbUU7cBX9o54C0S+muZFnXLglSg/+7ZZ5TT/aSoAx5OdU8uTD3fkehH2tw1vLrhonGENf5Aj30sA/0yciSzC4c1nfYVM4Nn+dwAYrnm48KASXWbnmgpAayQid3cJX7IZcMa87/+fM2+nkeB9hcmjLtO1y8Y0j3U5QQR4rf19UwE4F7Gusjtyx1R058dyikUvjKU8fxEiwHt+PixZBY4nz0slhGieLeplkDwIULGkpgIQA5os6Z9JaPEf3xsf6nuavcK/+gpsAsJGk09/RNZMpZ9EDFktCPrRoq+Lut6AgJV5pKkAFJWY1AIIadTLlMgjALWUaA2DIN/x4ZglsOZ3A2DgmOfv+5NGdgVABEHyWGidsclNBYAn+yALkE52gqlpR3IvI9JiFuK0yMsCaz7kQJQGVUO/XXyHCkVF7A1IcM6mNRWAliL9x+7IGbNabnlt9srAwxBVzz0DVmlRGAjO9ippgp38bQfCobKFsQLmVcocCe5/fCxg6n9zYlY/4Oi7kixGSulKRpJIDvcdqAcEnvD2JJSC20NE/JKkaeC6z9r0plqA6IQs6BexP1C3n+amVEAAet1d4s6xQPvYSbrN6SSZfKfAtTQOrpcAXlWNvn/YxKYCQDOXT0aET9mduWKCG135gIwAIVYq3cDF+zn4Xh4mP+EN1QKfk4T0U19lQSD6k4js0DQAhPBmLLqdNyZSB4YAa77IaBvu/5eqZ28CoiVo0ddY6O8qBJ8Hwut5tr/fFsaOTbEnYJfXzjtjXoCfcOabAoC4pWHhtyLgzc7OXGmCH7jyNWRUI7crMZRbz0I/FDeyj6tGz4vez8z29BcZdPlukOjv6nBu0PlNwwEoC0/xbSz8p50dOdME0Jscyv7ISWtE2pyVuREU/G1gWxZ821vWUAAIOq4yqwnPHpqqR8rrtJeZS8mLsz+Iwj5vG5U8wRav9kVZwwCg2SsnmanW7VU1zx4awuaS6NwbxLVWmH/grS/y4sSJx/x6SwGxvW4RNG/gOeN0K8K9XrrINwSAstkrRTHmw81ez0rX/vKEmUr3jEbxJfYPzLyW6S+kMnfSNUukdwCCcXF4wpcs95Wg5TAg3C1oQUFBWD1Fzx6TlV8yAEJ4vpntR8RA97Q85sOEF6sFYOWAExGW8zcbC61Xi+vv3flUhjdB6Z8xMA+bvAni+CDEIgYhPAyIqkywCs2C1Qk9u62S9yQuCQA6P+aZicWedh1Z9s0DxrwYNoVodCcPm8DVAhlYBLgTAL+JCPdxvJrjqtfn7By9CSXi26XsHyDkuWgAhOZNrTV8tifYquq5DtmYF2ZfUIo7GbxPhPB3cUUEBYVwoWzS8zZ4UQDYmkfWjrfBC3nWvKFL3V3xvdA8C//JC/UblCL6faxE1yWM7F9qafGiACikWnsRMHjCI+JLC6H5sV2ZkxFh9mK1YOEbpnmeL0Z457cRinATO0t38ZbadPYZlq4bADOV3g6An4GAhxkZSBo56aVFedhUWS3Y3d3FTW/gsxHXkTnTXC/3I2b1Dewa30FvFN/Ffa5Rj2T3uyrVkKkLgPPCdwS2S7SNGQkW3ooPhA0b1mQva3CJytfcqp5rg9fPtinnYI5SpLmKBTcrJesWoeWWEbqG+5mpcj12jZ+ake8P3S0G8ssFNQFAMC/Gwu8AwGDhgQYThiFf58+vFqHCE/R7PURxcRI/ltXjR3IvxIeyf44P9+4VWj5/zgCNeKoCIIQvpDTe0webPZvrYEI3OhEkY14In6riIQrhjUhGtlo0QsiwNkIBGA/hBXjqZRJeABMKQEHTfgMQqvkdqh4w289Z0FrQWsPdYwr2E2CcnkAAyrsrxMAbF/a0+JbW4KNnP6ckzJ53hbzUhXuIAX6Cv8XmUaQAnJjTNd1C4vs2ecdCeFUfWSof82LCDB/zwuyD5gx5j82jSgGwSriWtReXdXtBeP8VtT1nYIiT1GzhZTyH0aQAgAIflX9Ez4Tdz9ewWuwImjPk/TWfKgWACKW7LRwdXY3B9/OhHiJrXgjv+nVG88Wr3oMUAP7sPRzcL9GQ9/d7dgUzVXaPw5ykCSm84F8KAAI9JwpdAbG90L7Ct3sztfQAQKiHOGGFB37kABA+z2W+11Iim06mMjeIgvJ/dGiZXTxZVn5tIejuQBNaeMGrFACe6f0WwLUR4N18mnmITf45a2rpGCDIfwDFdcWuLoEnKsdcgjQRgxSAxEh0EwswFMwwzsWQX3szgHsSxsjyoAkzuN3xL5ECgMc3nyaLbgcCq16WCGjPmJPk9xPqbWs86ksBEB0nh3sPIln3iHStgQ8p+sL8hFrbGc96gQAIJhJDvb+MAMxjwf4t8kGBy88gwVeTRq7rSjB7pxyhAIiK0/Xss2qx+GGeEx4ggn4geJEAxI+MdKbtYgfnkZilzOVDyF+J+ldaqAqAEAiPbj3DR1XfTxrZFaqRvT6pZyepenaOauT4+Cr3rbbhnsOi3pUYagLgShSsVp7fAaBWpN6q9a54C7hUxfwfAAD//5r2K84AAAAGSURBVAMAa+cevZd5Lac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30024698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CaptureUrl</a:t>
            </a:r>
            <a:endParaRPr lang="en-US" sz="700"/>
          </a:p>
        </p:txBody>
      </p:sp>
      <p:pic>
        <p:nvPicPr>
          <p:cNvPr id="813991206" name="Image 2" descr="data:image/png;base64,iVBORw0KGgoAAAANSUhEUgAAAEAAAABACAYAAACqaXHeAAAKuUlEQVR4AexaC4xUZxU+597ZhZbS7twZ2gK7dyCmxVJfBKhUTKHaiFhYdu6yFhIg1tq0BWzoI74CQqrRRrSk0gZaW40FH3VhZllAao12I2LtCzE11EdUZnapS5m5y0Pafczc4/m3LMzMPffOzO4siVtu/jP3/t85//n//7v/+44G7/HrIgHv8QYAF1vAxRYwjAzYpjU7FbHWpiPWU+lI9Jcsh9Jm9DjHie9Jvr/I2E62+34qEl1lT1hgDmNxRNcV7QJ2sOkKrtidadPakTKt04TwewT4Bud8BwDOZ/kwIIZBXYh1fJsFgBbbfREBH6Oq6gQTctiuszan6xrnwQW4KkIAwfQqrvQaGpv5J1fwSUBoRITLBld+vI40WA0aPcckvpKOLPrY4PyUlmpIBBAA2nUNS+1I5G9c6U2AGIIKXkziDAD9QMqM7uYucl0FXZ9zNWgCCOaPSpvRVtK0n7K3ySzDFhBxARK+nq6L3l7pTAZFwKmJ0VDaHH1AFazSBfL0h6CDhj9M1zU8BBW8tHJ9nZpQP6UvAK9y5acXS8tdpJOItmoOLNIBpms9zmQ8pdeEEjGs7tGvrMrQFMjAjeg4K9luDxG8U8wnaNo6HihVqytqWopBWQScrG28pi8Q+AMATgK/i2CH7mRmhhOx8eFk/J5ge6y1JhE7GOxsOWJ0NZ9UScd2Nh+//Gj876GjsT8a7S1b2G5hOBm7FB1ayvp/s/gEXJo2red8DEpWlUzA8XD92IzuPA8Ihrd3egMgOzuUjDXVtLe+6m3nrTHa4z83EokpCPQltuoni+/ugDCPB8bH3IrykJII4Kas4Rh9N/i+eXrESAQ+GErs4hYCQ7oQXuszEvGNlO29HoD+7OUMAVelIxavMbwsiuMlEWBHok9xZnMkd6rfUhasUCL+AEJzVrIZLBbu2HOUSb2B89jm6YPgia7ahrme+gJFYbQoAen+FRmK0w+3jO4AZW4Kd8TihY4rFWdSe3lsWAEOfFP0iaBnNfwJTZo7GgZxFSUA0Pmu6JeHbU68eLB9XfTpA4baY+uAqFkyQcQJXU5wjaQrhml+BrbZsAwQPyDZEOFaIxHbK+m8MNuMfpxH760pM7o7bVobTl/dNM7LVsKNZGAZjwmHJB0hfiVtzL9c0vlhngQQzA0QaA9LifnlHwy3x74l6byw9ERrFhdyPyDcxW9sAd/X91Zn2giaeInglSofV92hKgO3AYE01lwBY0evz09RPKZ5maQjwXou5ERJjwirJdwX02mJS4841Z6YnenCfQC1dmD10yyuQAR387jkWSdXAgY8jZGgnvXuQLSXR/wX3Qp/hAsmLp545/d+/5RubXUPrWN/3YUaRLyUN2e3FOJ+cU8CONECFncgbbMbLI4gQK9khUhnJNwPG3ss/hYPiL+QbBC0hVDGJRLAJzSzQdjaEtBpo33nr8vwP3ymDrZIzh0kS8K9MJEAB0hkEQH2sjhezi4kHgrY+zg/V6vibjDBrm38EOtKCiIBXMlpYmoP1kXbYQbxSFs3z0aKBFdOjubI5XdZAogE8ADz7rldQYKqbEacgwfMzs3zEeu3qUi0LVcIYS73WygU7lYbcu3Uczpi7S1lnYAA4j6BW4FYfhAukQAvB1r1KM/dWd48D3AzAs4pkHGACIWCqE3FAlsA+AwgFF8nEIjl4ZYxNAJ4PhXP9sb0dp/iwslBmudly9LRYusEDcXyIIBYfiljjxYAYyRjfHP32xKuMO42k9S90kIaeK4TNIIeKT8uyygJlzCRAF5qdkjG3MxrJVxhCNim7hUVAp6Qej2nXZ7yrpLyQ8TjEi5hIgHMYKdkrOuOmKGyNZLvbOG+9xv1XAnhMnTzgPmgOhPw9odXyzo6V35Zfx4VCeDjqGPnTc4/Oah7EoCwryecjN8yCvXxfAg6R8s6N+cKOk4bV8g1C7DNBpY8W3LghlBWN0Lt8U3nc3c/MeEiAUhDJAAQRAIIqOhJ8GVHmjv5EPR3wY6Wtlwh1SwRAQrE0fBwrp165p3mK9jRXPyEGFEsjwPa0FoAV/RPIFw8O8gbJMF2uKGu8VaE6XQPkNwsqrMkll8qk9gFIJsRj7j45c04E7HGS44uNOZUw2IxT8SXeMucFnUCKBLw7sCjjrjdKbodWOlGLyxC0L+CXSXlyrqyTqlEAvodOyA6IoT7TtY2+Xwb6E89rD92xLqdM5jM4go6oFhul+FZwJMAjQ8+ztrk3bgbjMnombV5YEkRdH8vIHDI6XPjPv7UUR2vUzaIJkSpYGJnyf1f+fAkQI3GPG0dVkYuIbw3Vbvooy7cByhcJ3BTLWGedzu0TWMjIIgLMgSQT7Ddbs4hngQoC43wHnV3CYIOutZazqlu7jpBJ2dGKfM8FFypWivKlfc6/k4Gk13fK0hSNKr5Waj5nFcuMckGAa/sHZVt5Tfp66MwrVon1CRbXitpns9JfGZc/TRNo2e5VXKROFdiydEDOPcjtGXyoBIiRQuv9dADPn5m8fFZxT5Ve+Vj19Uv6R6tv0yIVcCDUL8o4wESiPaHEi07FVSuFCVAfdJmp19gkQPCbSnTenm4ZoaU2fBJQv3HoGEgrwCKCAaQnC6tD5fz46BCUQKU11Ai9jQ3vUfVsyRclpkZLXMobTZeL+kHi6VNaw2C9isAqGZxB86YAP9aM8oWl+7uBG6kJAJUMiMZv4+nH1UYFXWL+tsb0sG0GX3yRGShOEe7E8kIz/O3cuUPAMImFl22Oosi3mg7RgsN28fRgXwAyHk708TRl1i8QjUg3pmFqn+lzOhuHh/u+u+V9Z47yFwnJ8yG6XwWuI4JfJ0A9gBC/t/jGMy1z3tGmGdTME4wN7+b5BnJEU2GZXRcqvU0d4dZvN/YLlucRxFxASFs7bkk0JmKWAeZkG1p01rfZVrL1Sd3u85ama6LbkyZ1q5UJHosi5r6R8lDIH2MRWTHzAAHfvAI+GnbNH5WLgllETCQM+/7lyPRV4GZGMD87lz8aYi4DBA2OAjPqD9B8lHX46Dhg4hQjzyl+qXv17EhgfMWErzQH5d+EBaXS8KgCFB585jwMDp0K3PgeU6o7ComRH+5BLWPBJP2p9inuFtlHJjkskgYNAHAl9HRsg+cvmu5ZW7hqOsrDWNDDwQd6DgrjWRg+phE7D9qsWMk7M+y4xJIgKL1K2rAGfkGtXUOJ2Irsa/3GiB4go37WIYeCI4S0Gojqb/PaG/ZgtB8juCSSYhEf8Avx7eOvspyamG8uScZSsbu1qnnKiRnOZPxLKcXP1wwLgYi+AcAbdIy8AkjaU8KJ+KP51Y8N1FJJAB+3i5CQsUIGChcTXJvl5Fs2c5kLOEZowad7E2KEB68vgxEjzIxO/j+PFd2G8u3We7lN93IMjWcjF0bSsTvDx6NvaAqOODT665sinaHIiRUnIDCwhrtu/YrQoxk7DuhZHxNKBlrCiXj87iyK1i+xrKZ33SM5Y3CtKXEB0jgwfgZb3tuCab1dUk/7ARImVYaUyQwqZ/zJwHWSfuVEUGAIhR58PAlAUHTA+49xYghAPgaIIG5+BFH8wK3ju3qLCIP5MiIIoDrA4oEIxG/A5z+cww1C51Uz9w6Vih9oYw4AlQFFQn8We0RDZ1JStSzwpSuUEYkAQOVDB5pOaFkIC7dRzQBUoULsYsEFDLy/xYfann/BwAA//93QgYAAAAABklEQVQDAGxrMb3wnc+X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139361260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ExtractMagnify</a:t>
            </a:r>
            <a:endParaRPr lang="en-US" sz="700"/>
          </a:p>
        </p:txBody>
      </p:sp>
      <p:pic>
        <p:nvPicPr>
          <p:cNvPr id="2003491255" name="Image 3" descr="data:image/png;base64,iVBORw0KGgoAAAANSUhEUgAAAEAAAABACAYAAACqaXHeAAALzUlEQVR4AexaC3BcVRn+/7sbkloqyb2hPEx2gwiFEZnBAVoeZYoOKM9mtwQYZZwRhAKFOjqMglJAWgtaHzMUfGBxVJSHaXZTEBlgnEGKPFtxQGh5DPRuAuWxd9MaSppk7/39/k033eyeTXeTbGaU3jkn5z//6/znO+eee87ZWPQxf/YC8DGfALR3BuydAdOMgBeJneZFY3d5kfg/kD3U0yif9KLxNelI+xenOZzpewWEFoS91tgqdPARIr6YmE5EtonZIaaTiOgSJn4sHYmvFOoIoT4tyZqOVqRtQUMmaq8ni68hZi7bJutD12Ui/hNqU1ZvCgXTAoAnTT9BzPOQK0tMJ/YF9o8rU56cVs0B6GtpX8DES6oNU5iuzkTi+mpUa1qVfs0BCCzr2qoiKlAWkusKqjUhaw6AsJxojFzoprCfPUwzk6w06hCfYOZPHdeaOlelnjKtsaMw/WcVSzCy79mpxM379T7whuYmN3wDCWWK9YjJ/s/B584p4U8ho6YA4D0+yBQrC73OhC7vEjJ1+iA3I5ekobDVUsKcQkZNAai3wi+VifWk7S0ddl724exzDwAexulu9ddtyOvVoqwpAPtu6XxXp3tJ4PjcZ0P+C9gRXpOJxK4dbAhvIPBK9ER67L7O7SX8STCKTWsKgDaGBtZoacgRIl4lzLcQU5lpzndRjR/EV9sWmoazK0Vka9Wt6OinBm6t2q5Kg5oDwO88+JEl9O0q4yJi+RbTw4NU42dSAHj2GZ/MRGNfxUnukvTBi44oF6vdk7wPa/5NJJItpzPKVx3sERy3u2uUV0RoW2jzG7m2EUORuKrqhAEQIkv2nbFBiP+IFtdwnWzCovaWF4n/2ou2L8o0dewH/mhyUokfCNPRWO3/NcosIkRog+qobqFIfcHveV4kdqcXjb2lbUH+G21bZjU8L4RVhCb2TBgArN6LmOmwsc1yG0K5jMhaK7N8D6P0jNfafjN0T9YjbrOb3OS4yWPY94/mgHA+kHvR6bs5kCtI+KjmVOI41RFaEM60LpzvtcaXqw/4ysBvJzFfSsRtVPAw8eFeS7y9gFUVaVWlXaAM1M8uqJaSTHqmn0uWtUyY12ei2Uw6EuvOtMavDFF4p92T+AXA+Ao6/TW7J/mrOj8YTkdjS9KR+Dov2pQRK/QEWXQ9Ec0lBkXlHw7JOeWl40uqAgCd5r6D4tF0S/vxLNIwvutiKX+SmReKRXdkQ/IaZgVel9ijXityNL5lOMyvMvHtzHQuypLtc7G3wjq+MnXep+LzNDaNsVC2J7oiADKR9oswMs/h/RsI9qEtHLKeJbbOp0k8CLSNmE8jC5koOmFXeIeY+SIK09MamxeJ70hHYhu9SHtF8Y0LwI5o/CAvEvuLsHU3Mx2HkakfDZRBoXFCT7C6BygDcPaccjYwgsM9K5fREAk0oc1dChrMCAm3M5j588TW/Rp7/wGx2SMS89+yAAiusQZE1mOUzjKbgstoGAk66sfiIHgQW9870MfXIZ3SBL+vcUC3axtwbDFbTAxKY0BhTMxnDdbTU9oXoxxMDRxFafLE/ikzH1oqKcNBMFjszraE78XCdjhlqRUBL8Eo4Xsu20atGIqjlfEI2Ah1sX4h4AtfhzksQZdY1jlUsQ+CKh/qjVzJkekxAjByjUVXmgzG5TGzMP1JDjh9pvN2otfWlT6VOM92k474vt4J3oDX5Ukm0uPvGFci4kO2XoiWiR/MVRvsB86z8YVQX7rp8i2+Z4xRhRUmXrItGvuCSd0IQGBx2c5jeg8g0HLHXG0jmmn4xJeVyGcmCpp71z3ruInlTio5v2kg3IjRXE0BpZjEJd+/zRncsR9kpzS7iRXNvd3PqU3eXkue2XAm8DXeL6hcY8rFlquU/vGFFpdyiYwAYBTMU1/kNicVakSgR+8zGJqNBsu863yIqbE8jz/o/NBOdS91ehJRjHSb07vum/zeozvyclMZcDmfsklj0Zg0NhZabbIHrw25JBkBYCJjB8KBvxq3N0PqZda7nR9gFO9TujgL8aeLeZOtM5N5UIjv1VjUfy42kTuVzueC0mhvBECYjaewrMX7FDgkwitPhodFciAZRBNmYWQ/MhrL2FksbIlJD0xjTEYA8F6+YHJCZC0W6siB0H9gx/7CdKFJzyLeaOJPhheQmH2yXKCxqG+hM+qFgyuUNmSjvWVQJCb6p4lPzEu9iL8NG4wXh+r99xkHEZNeQL6xsbyu0EmzsLu8LR2Jv45d2xtK65cjLzeVIZ/KnCL5SI3Fi8Re8qIztiEmHLKo5OEyfTICYAn/VkiMrwEzzQAQnytpYZQhTzupda+MVkFg+lnploVzvWh8GQJd3xeZ3YepejV8fYax11Daq5+5HbIn0tH49XrWUBuYjqbGt5MvYtHdMMooJphxBU/G84n2JcTZ3xWbaN0IQGMq8SYL7upUo5oskq0b9r+uJjictOjJz4vE1+LiwuNQ6BnwbwZ4OBqTnhRR3Z0ARAiy+Rip5YyzhtrkbFtjl6sv8MUK/IuxsSrZQ+z2UpZa3ug++JZJagRAFe2UuxKNval0RRlDBr3kUF14aToa20xh6tGTHzEtIuJGyj8Yxjw5fgkb2IrFv1RfXjT2ShCyFpP4D+CbP75pgRSj/6rj9v2ogDWGLAsA08bhBqaT0dhDYywKK9qZXKYA7ICYO5joSiYu/2sOM1QnkvhIxo6OrFAM1oHgPITYKJfBMCaRh+p30ilMj2eNcjDLAgAZzXQTW7HBOJskuEBENgLNQeVrHuk35oh2iPEp0kwVPgy9kRkDYgKJ2dJEaBtukHb70BgR2/Mas8Y+673k+7ulpdS4AOTVnVT3n5tTyWMdNznDGqI2wV6dSdYynrxOdSUQ4MAlkccoQCZyq7PfrY0QWILgHsrSCRqbxticShyvMe/WKk9VBEDeHGFL09aEq3t1IR7I8yspMTL9GJkHUF4V9vlw3Pq2Oank6U4Psptoq8vKHJXt0umvxGdeB/NhJw5Mz2hsGmOeX0lZFQCFDi2m+wvrJbTkTnzPUhAsZ5H5jhtuwsgsbBjw1waWzMMq/0MsbF25lT4aW4FrsuPxvnaqDhYtmwP/FApoBWbJc3jRghL/BQz2ZW1BtSpywgDYbuIhInl4bGuyBQHjuloWcX/IcdzEPKen+wY7lcQRuNP3WttPH2wIbQqY/iDE3yPiOOlKT/x9wa3TUD29rDq6aNk969Y7PYllmCVz4cvG7FgE3/oz25jXRWeM3dtdFAdV/EwYAG3BcZNnMvFZWA++I8N8JOqHIODLmt1kovhHTa81toos6xFiblJbY2ZuVp10JHZroVx9qU/4vtTB60Lif1bbpCD4ks6YQt1q6UkBoI3ZbtdfbTe5qvmdrs1aN+VMa+xy0v8QMwkNPGb+rhdpx+8LBiFYDnaa2iZm16OoTipNGoA9tb6ttf1QXLD8fE96xXIh62d6zV3Mn+p6zQHw2bqKybxHH68zzDQzqBPjwWY8u2plNQcAi9d8Y1BCj4CPn7roUhH5G+jSxGy2LdWcMKemAMj+Hfsy8TGG6Ibs7HDccRNrNFv9Yazwuc/mWFWRYwXX82OZU1urKQDejGHj73qYFU/p/w3ku6KrPD6pT+XroyVzeFu2UW+TR1lTTdQUgBCHMuaA+QghYtr17KKP2lUdWwj3jWVMba2mADS61svYvJScxNDzAzOR+I36hdD/A+yLxpaTYX8AYHbiImS8K/hJo1FTAHK3tEz/NkbJdKNvWW8M14U3C3aCRh2hlwBWYJRNEbOmAIzEKCtGygn8DeiWCVhVZVJzABy3uwuvwe+rikqVRdY09yaSStYy1xwADd4e3LEEK//fla4kQ/dx2+q7uhLdyepMCwD6s5fjJk9l/NKLzo131t9OEizGwedU3vL4zsl2rhL7aQFAA8FiJvpLL+7U5+AIu5REOrED3IqyB+f9+wHMVfUcOsJJdZf7aUvdTHmeNgDykes9I46wq3G0Pb85lTwYZcRJJS7EqN+h/1uc15uuctoBmK6OVdrOXgAqRer/Ve9/fgZMdmD+CwAA///+dXFgAAAABklEQVQDAJ6Dkb3VBCxK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0387807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P2PNodes</a:t>
            </a:r>
            <a:endParaRPr lang="en-US" sz="700"/>
          </a:p>
        </p:txBody>
      </p:sp>
      <p:pic>
        <p:nvPicPr>
          <p:cNvPr id="2068086402" name="Image 4" descr="data:image/png;base64,iVBORw0KGgoAAAANSUhEUgAAAEAAAABACAYAAACqaXHeAAAG0klEQVR4AexbT2wUZRR/bxYpBtR0d6EodJZ4AY0hYoIxBiigIQET7I5p4gVvBkw8qOFiIrH+P3jAm0I4qQeSym5JRCQqtMJBIwaiwaAHw26LiO5uQUgotbPP91rKdndn5tvZvl1W7WTfzjfv+83785vvm/n6ZmvB/3ybJSDsALi6aGvHiO1sy3d2v56zk/25RHJATezu79nm+ZzdfZHtf3Zlcc/CsPGFxYcaAYXEU1uuz5vzUxHhQ7CsXYj4JAJ2qQlaD7HNexCtRWx/89ht478S9ETCJhUGXzMB+c7kuwR0CBCiYRzUjCWqhlq4IN85/lV1h56mJgIKtrMdLNyp59bLEnopARG6cjzVPDsVlEYCLtnOvTzk31PwVbcJ5KmWs52DjZgORgJcpOf52syrO3qlExFha94eP6Bk7qYZIwE8NdfdRE9vEBzhw2ctt7hBQ4hokO0FflBGQsJJB4JCdgYSQB2b5iPgKg+bY9FiJBnLpPa1D/cPaAgi/unhp0qFAN2a0yGQgELb/EcBoQrDV+s4Dvddgxo2eZbnbac3n3AO5QLWDITUBcRPAhGxy00QkXaFoEyHhPtJhbquw6rkyq1Qe/nx5BFfhcJkK/hbblpjc8cHmMRXGbkFg9cMC4EzmxAGA8oXM8AfaVUKd6uMBAMBlW7DHReWuKsB8f5wZ01DCyEA58Bn426+MbopIdoHYlQ3lACyYIUxAgMAAY/w1DjhB5spCQ0lAGjsC57HRb/gjXq+H7hF91S0OGdTo0hoKAHx4U/Pc+A7eRqPGpOtAvBZrLMiVkFuuFoksMmyT0MJEE+xofTumBuJUhEeDlovYJEGmSwQ4QvPewS+f8DU1igSGk6AJCDBx4dS3wWtF0jWATyhJWnZAecv504XsaM9EppCwPQk/Ns8Rrw7e6evH/KR8cM8PPgPU7oso8VLEGhrwR4/I7ULb5MlrYEAnJyIJfxUy08/1V/HHr1j4ccoVqwfAK21gHgXCwTI8tF5kV9Mj0hvp/Df2BDxzstL3GRQNqoE5BLOKzxcz+btZDGfcKhMWJdLJM8KxjMgpCue+hkqXau4MsiEgQD0GerVek66BwHeQMDlPCyxyilfDuQ+ZIxgK/uJ8FSlbsbHxOETDgXZMRBAHK/X6V56fMwL6a2rxsay1/byze1zb3wdWkleTrNwRHZ+UicB4EOMnxuzHuHw9VgmvXnuKHVYRegKWjN49U1fR0w8GSRElDC9LlYpHgMBJaC5RSGKl/7YOy6m/2gfSn0dtGbw6qNp6wiQxCV3c9DVf+vXcI4nJJZN9/GM28UP6J/5CnCzAsZFBOnjjl2Crei9ZYeKIwAgnkm9Gc+kV3CCViyTwjLJpi3pizPmlmXr4ViVAA/7La+aJaDlL1GDA1QfAVeX9Swe6XTWjSztXq8qbFNsh+XDhFcjgGBzW85Ofnmd3AtFCwaLEeuYqrBNsS0+xJcpsVr71Qgo2Lc/h1i9wqs1kFpx4kN81Yo34dQI4GXsgyZnev2k5kuRALgEzdvUfOkR4OL+puWv6EuNgNj51DdItJbL4HsI4Bgvewd1BY4BwR7xIb60yFYjQAKKZtMnYtnUDl7uboxn0ut1JbVRbIsP8aUlqgRoBdVMO7MENJPtVvSlOgIKdnJN3nY+yCWco1wA1fv9YCLJtpyjYlt8aBKpRkB+ifMIV2WOA8J2LsZswIpa/syPYQOwbfEhvrRIUCMAIvS0VlBGO4q+1AjgZ/8yY+BKAE1fagTwEB9Qys9oRtOXGgHR7LX3iShEZdiYpydAfIgvz04ACKtXI0Dq+vFs+vE2jNxdT13fq9ZfpuN3BWJbfIivsIn64dUImHKw4Fzf7/XU9b1q/WU6flcgtqf8aO3VCdAKrFl2ZgloFtOt6id4BBD4VF6wA1puI7+YfHKYTCCQgLbIbT9Mwiq/ae0l+wnPn9FWIptxfKUjuYj9rGGp/lwd/bZaWdIEEiB3Xa7qXCzBb7S4NOti22n+4+QF1dr/0u7Q7xJytvPyWBucBI7pRnSlHcFwrHD4r5KiuhVIgMAZsE/2HmIDwm7V2n8d7xIQ4W1A7PSIT1R+sUvfhHB+E3vfr3Z3zlu8+rrgC2jVDqKhaDbyjik8IwHy40SL4CWToZbrR3oRoW/MFJeRADEQHUrv54psr7T/FULQG8v01/T/RTURIElzRfY1+hvv4zdAp+W4FYUITkqMEmut8dVMgBiM/3bgbCyTXoWuuxIJdvC94WMCGrylQvARUHE7ED4Qz6ZWS4wSa60SioApo9Hhgz9Gs6k98Wx6m27tv453CdnUM7Fs/95Y9sCZqfjC7OsiIIyDRmNnav8fAAAA//83RZFeAAAABklEQVQDAMhYasxq9N85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622051964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ParseDocument</a:t>
            </a:r>
            <a:endParaRPr lang="en-US" sz="700"/>
          </a:p>
        </p:txBody>
      </p:sp>
      <p:pic>
        <p:nvPicPr>
          <p:cNvPr id="340502861" name="Image 5" descr="data:image/png;base64,iVBORw0KGgoAAAANSUhEUgAAAEAAAABACAYAAACqaXHeAAAG/ElEQVR4AexaXWwUVRQ+Z7YtQhTL7qIG2ikqaHwx8cFE44NoYqoobXcLCj6Y+IcxAeKTVt/x90ETNUrQxB/iT8BuAVEwKvhkDImP8gACOyBR3O1CC0bK7hzPXdLN7Oy5O7PtzK1FJ3Pae8+5955zv3vvmTNn1oL/+PU/AP+GDVDozr5QtLN7mLaN2pkHTNo04zugYGc+RAs2AUIv0ypC3FXqGlhuCoQZBYBXewgRH/FP1rWstX5eXPUZA6DUnenn1X5JnBhSu8iPgTkjABR6MjdVED/VzseFolYWscA4AOPXrF6IgHsQYa5uLgh0RCeLmm8UAILVHec7Krt5EjaT/rYsRy+MVmIUgFG7vJVX/tagKRDhsaA2UcmNAVCws88D4uowhiedvw6HaRdFGyMAjNr9K/lcbwpjMAH8ifD1+TBto2gTOwDK47uQ+JxXH0MZTGBs+wNfsQIwtmhlGgn28rnXeny2oe7mnXJpAKA8/kRb+1e88t11MwyuXBoAjPaUP+CVFz0+AY0zDj8xNdxIdLSBGSHDP1QsR6Dq8QHleJ6gkqhQHxBN+I2p1me7Dwjy+ITuMwtOjOznyS5harjdBM7eIxDo8YneS+dH3iIAS+cbUvm/jYXBCn1L/YmCgjw+T3pf0sk9pXSdsbPi6rNvOGUyBlC2RAJACI9/lM6V+xHAVUoBSQSAH5lGt7+yJRIAmsf4NNZWwd6FhZ3K8yudUAG8tlpo/DP7AFD5PD7PcozPHt+qUP+VJ744VDdXF8QdQABGH4HA17R2gMrqVPN5PJB0ezx+nZiQxNdhPiJzVT4wSjrT1be0TrmvMmUARrsGb64gfOIbr1YloneVx68xPAUEFHcA76SNbsLaFyWVE22Hinb2V2Wvx4RacUoAqKwOJWgXIs6rjeQpsDf/Pu3knvaw6osIMgAQ04VwHVmUk0afEgATcyo7eTBxGxPB4TaaWMXyZrfYt1mHacsYhLNX9V3tH6dlAIo9GbXtb/MPpOq88uPtLq7odHaXVF1LRMe1stgEdPDyUzv/8A/fEgBNY3w1MmG2weMrvo/Y2ysQfdx4q+yTNkgaQgNQjfERXpQGUTxe/fVpZ/hbVQ6itJMb4pehdUzbuN8P0yUg+K2ZTg6wnks7I99JbUIBUIvxpREUrxrj595WxbCUcnJbmB5M53PLp0PtFetJjiyv0Onlld+adIZf1ckDAWglxtcpiYtfWjLQWU7QXgCcD8LFDvlAyik9KohqrKYAtBzj14aNv8B+xHJd60vWJIfV7Gg7yhdWIOwvcxvt3RSAVmN8rZYYBPxhdTMg3CENzSt/lvhr8/yTuwqS3MvTAsAKhqBZHp9w/ELC3cL+Yf90iKO0z4rdmce8RgWVCz0D69m2J3TtLKC17FcO6uRevghAsXuwlxDlL7eTvREWI+Cd0yVAeAgsfL9gZ16eHLrZ/6KduQfBehM0F+cUh5JOTh0NTYt6tggAoduSR68fcmo1BHg4qOfY4swNDNh2XTve+h/z5F/RySV+AwDFRf3dHONfLzWOlYfYNH1+2r5/wUQC+cOq7PEB6Me0M9zwY4sgmxsASJ3cocJUY19nPQbmPeWGYhk7tiOC/GrLHr/9QrmvoVMIRgMAqk8CIMNRmrEfKSidHA1qs0FFO7sZAe9W7fzE2/4cgHvv/BAe399X1UUAOvPDP1sWLbUq7l1RExKIDoz5IgAFO7sBENYpYyVij78m5ez4RZKF4YkAqI4Ljo2cVvn7qIlDU92X34YjUOoaWI4Ab4DmatXjS8NoAZAaR8JD1ERuULcDznQNLnMTuINXX7SRgeQYP9eSxwfhEgcX2kXG4rMuZoMszzfBKGL8sAYbB4C3tAgAlKG6A6KK8SHkZRQAgvvmAGJKsq3z95Hqo5dD8M0QQYwv6ZB4RgEodV+2TDKCeXneGW7BzmwERDnG50OP5A6GjfF5zFC3UQA45u+RrGK/cPSix8fXJbniIeBQ6vjIN6rcjFqVGQXABVd8AiDAnACP/1GySVan1Ul72xsFAAFFAADwdqZmWZ3HIabLKAA8B/kJwALx5hg/TFZH7BuSaRQAjttDA8BtQ2d1Qs5VbGYUAD4C4QCIyeNLCBgD4GIMAEnJCD+PgYrF4/v1qLoxAEpd825UCoOIF59jfH0eP6h/q3JjAKDmZzFeg/ncHwjK43vbR1E2BkAFQQyCapMw4PFrujwFYwDwDtDEAMDJJzDi8T3zrhWNAUCE6ZpWX8FCWBN1jO9Toa0aA4AVnZasQKBnk/lhzvZK0vh5bFf8SpQGF+kd3uxjqjxJyPnBZD732mR9Jv4bA0Bt8QThLfzmpz665MB1e/kFZ+NMTNqr0xgASmmnM3yEgVifyg9n43i1VTpaJaMAtGpcmPbTbfMPAAAA///fpwD2AAAABklEQVQDAPzveq480kp/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202685710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RealtimeBolt</a:t>
            </a:r>
            <a:endParaRPr lang="en-US" sz="700"/>
          </a:p>
        </p:txBody>
      </p:sp>
      <p:pic>
        <p:nvPicPr>
          <p:cNvPr id="917459132" name="Image 6" descr="data:image/png;base64,iVBORw0KGgoAAAANSUhEUgAAAEAAAABACAYAAACqaXHeAAAMcUlEQVR4AexbDXBU1RU+573NT4Fgdt/yU0jeIlhbpWKrVhRnFKujBZFkN1BtrbXTjk5bbXRU1Cq1oqOj4x9odUYdO9WxdWhk3/IrrY7aqkCtWFRwdBRk3wZF2beBBGKTvPdOz01Ykuzet3m7mzB25M2e3HvPOffc+7537v+NAl/x5wgAX3EHgCMecMQDDgMClt403YrErktHYo9akegKS4+9zrQ9rUcPCGLZDqZNaT220tKjjzPd2lbXOLvUqu2fsnBiWo89nY5Ed/cSxwVPZm9EmgDB7EBabzzH0qNLLT22HZC2cuH3IcCvADAGCLOYpiLiKEEAcDTTTESYD4iXMy1xVeVlBmsf53/Oqo/+fP/4+RNYx9evy3WWsq1LEXBCLyFcKniyzIqMWSqPYKFq6Y1XWHowiai8CIhXA8LUUu0B4FjO3wQKPtlVrX6a1qPPtE1snAJDPARwQb4KnZvPAxg2ACw9tsCK2O8BKo8h4iRZYWXx2Cj/LnGrlA8s9qz2yVHNyx4ijMmTIUr1ywaAJl04Kq1HV/OXakHAY/MKHn5GJbBndQfg43QktpgmnDe6nCLKAmCvHptqVQTeQsR55VSilLwMdg0C3GFVjX47XTdvcik2RJ6SAcjUNc6xkbYg4DeFoaGIAN5HF/5AQFchOfPRwRNDnWqNIHTpBHBoDhBdQUT3cPjuUPaycgZ/GqgVm9smR0/M8ooJSwIgXR+7mVRlHb98TaHC+KVfRqCfVP6XJoST8eNCqfhvwknjkZC5cnWodcU7uKdlv6BQytiqtRrrNdN4ImwaN3E4g5zuOiJoFjYKlSFkXI8JjoqvtU2OnS3SxVDRAFj1jbejAncWLIRgB7luNJyMfz+UNP5c85nxeUF9iTDcumZX2Iw/LGyo5J7CYKySqB1iIXd8bgBe4nE/dojpI1IUAFZ97CJQlN8VtkuLNDM+LZxKJArr+ZfWmonNDEYDOs4MAIoXysnesKKQPFfmG4C9euPJpNBTuQb609SuuHCWljTu6+cNbyzUuvJdtt8ELlzMlnuYiv7lZvAFgJiFOYDrGd2qXAN9adqpunRSMBX/Z196ZP9qqfhyxXHP42ZxoNySfAHAs7AneewNSwvj9l7RY3+vNpXYLpWPEDPYmnglAO5ZPGK0lVPEkAC01cfO5JeXTC1FsdQecO3zx36yOi1SI0EdExeO45nfEisSXccd3CsDyUa8n4fV7QyCzcTdA48Z7BbF1GNIABwFloLXQ7DgqNZVH3mJy+UTry26Kp0N/AFuBcA53ATPyiNUTmF5gIlVsI/A/1MQgEwk9mM2+V25OXpQM40X5LLh4WYi9qk8vB0zPNbkVgoCwA51lzQbURrbA0uksgLMzKR5uqU3Xm3psecsPbqN3bldkIgLXlqPNluTGuqzJtCh2my87JCbhmxPwBMArpiYUERkBSPg4lBbyz6ZTMbLBBcelY7EHqFAxXZAZSkgNAHi8WyH5/NYI+LAPERcBhXqdgZk2Z7w/BoH3beBeNCTGS2SRwCdY3a27M7NpuQysmkk+EE2Pigkejdkxh8bxCuQEKhTjfM6AvwaEAMFVLOiCtZrVkYFNn5NrXK5c1tEQF1ZYUkhgRNw6aeyvJ4AAOBckD3iK8n4Ep7owbvI2QQI0yXiwizO00X2xspueEZzAkFy3Jk89p/tl7DLnqe47v1kwy1otmu1rQnpDFEKgMV7eFxp6RKzwiZfU1yCkyu6K+01/JbSZsR8Hz+c0l2NK6EVusOtiTfE2O+XQrtXrQ2mEteHd8XvCsGLns1VCgDv4Undn5eqm8fuMiwfNYdMJHITIJ7qR3cIndPadHvREDoli6UAcIcpXVtzO17rp6SOCdHxbOO3XroM5BqVV3gKukFBIs6zmPVe+i7gLYW2wLzy+eFLAeAXHS/LrBC8JePn8rqqYSEifC2XL9L88veETePCWjOxObgzsVeQiGtJYw7L72fK+7GtMbaKC/IEw8CQAsC97jiZbdfFz2T8XB4DOC+XJ9IE8DK//E0iLqNQMr6Ih70XZTJXutMr0wQQI0+azwLSpZ4LIKDUA9RAjy8A2P153S6pHLkFN1KQ2wG45OUF0mYpKQXEGQB7TRnnAgjSQ4ijkh0pWYH5PAzm8wBUBTbL+AN5LjrvDExn49x0wtn4UCF72qHFW79uMecCRO39GQ/GiCyEV+yDqSEC9gGJRkWn67Gf0K/cO/npTw6I8dRsQMorKrbJESHvXIAAq2V5pH0AAOa3QwTfCx+ugHQPkPcV5E0D+p8u2/5Of2pgjPKmsQOl2fi+ylETs/HBoTy/FIAqRb2GAP7CtIc7xM/Y/Z6u+sK5ZrBB7xR//7flUrxBzu/jcnlIClzflxr8FwG3DObIUy4qUgAQUAqgFACxaAgn45cwjQ8njYncc1825vNVvjpAUS0EWifCPEI414pEeRNjdt6aQByoZvTYA4h4Tl4+wUBYL4KhiNCVAsD5/APAymX9sKNiOS9iPLaq8ForEtxm8SGqOOjcVzf/GBEXPECQexlRGjq++Cv4ePhLS/cvCItoAj7KKagilsoIcI+XEgIeC3yI6lYpH9tq4EMR7+V5ZSC4S8s8n98xS/Rdj0Uc25c2IWkTkNgtmhU0zQc40yam8n5Er4VSgYf8GBHTZQSQegAPAdJpvCcAbTC7Nl0fW2zVR+/NTGyYK25s+KV0XeOpUDc1UIVqFAh2+am8h45ZYdtRhBbHQz6I3aNAwyBGNkG0dXQy/mk2OTCUAvD5pIaLXD2URgXuAAWvpyp1rbix4ZdQVf5lqXZbl2P/CBw4jUeSDwYW6itOsI0BnFnMjjMhXOlh+3kPPkgBUALKnwBBhTIeBKwCxPtcxXaV9sBMnsY8zB2j7cMkn/jQg26nfboYjXzo96pYepQXYHhSbyLnj1pgBFFydEH0zAhQncsvKY2gKKTOEJ0ib6M1o90zDci9BghWANF77BkdgkRc8IjoarBhKq8Mrx2XXtUBRTwEKN3AJYIPa5PGS16m8gAI7k7s5C/npV88n3BvNlPokzWmZiaWaWZ8gWYa08NJY6wgEdeYx/ONh7Rd8dasvt8wUx/9JSJIt88R4OZCdvIAKKRcrIzR/yi0S/13sfmK0c/UNc3g2aN0yCWA/zCwzxWyVxwA/EbsrrxoZdNENpH7JrvwP3KJFZ5nvdurutVZfnvwQpX0kokzBFd1/w7iNhnkP4rj3pLPHcwpDgD2s97m0RcGEHAauLiI3Xj2QOI2PFczjd/X7G7ZM7i44Uv1brsF1Je4DtKlO/cpG0KtCc/eP1uT4gDI5sqGiEFU4DVLb/xhlnU4QrFr3V0Fb6Kk3feWT9TGh7aX9caH+FMeAH3GKwGV5ZYeXSYOM/tYI/dXXM4icN9gTzx0hJZTWg84ONfvoW1xABB4z8gQmzO6vcWqbzo/p0LDkhTtnVeSz5KCaxFxlJdRdN3LeCTZ5CXP5RcHAIC4mpJroz+N+G1QaL2lx17I1DWc0C8oPbZXvyAovAsqVBMAL+Yvj+D1ECwJpRLPeoll/KIA0Mw4Dyk0i3v4tMzYIR6v+0lV3+EvtiGjR2/cW9847ZDMZ0RceRMv7kAlH6hi81DZCGgx1++2ofRy5UUBIDJzD7+xGnEGj4g+xnc8nRDvdhTlI/aKrWk9eje/1OVWfeN5lt40XezftU1prBWXHEXbTkcar2K5uC6fFlfe+Gs3MwVFuV7E9TjQdyXPuNNLpxC/aACEMbGy0szkGTzULBdpX4QwndvujfxCj4Oi/I2P37Zmqsfsd0lpcwO4hVRx8VJ5mOXiurzmyyZRCgFnlnMlryQAROUQNvewy13MFbiAm4T4fwDBPlwkFkwPuJ3OdM1csa2cQksGIFtoKLliXcg0TuQDjV+wR5Sz9s+aLBgSwWqV4Fta0riu2AWTzLAcACIrT1nGO6iEAK6WMv4YctVvkAs8/SRf21cHs/sKePL9vriIGTbj82vN+A5fmXwoyQEo8VwAW1u+CKf4PL7H/jo5EOOm8RRT4RGjQCXFS5O4PQ40S0vGjx+Ji5hSAMo9F8BPVneGW+OGZho/YxqHrnMmN4/bGIwn2IVXcXwDAO3kl+vk9AFO72DZq8yLE8CjCHSDCj1Tw8n4cWFxezxpbGQvY1EBtEoUSQEQOzFceMnnArl1CaVWvqqZ8SWaaVwRNuMNmhk/Q0saR4dNY3TYjI/h9DTNNM5kXhOXe2Uoadxbm1z9ca6dkUhLARiJgr6sNo8A8GX9MoerXv/3HlAuUP8DAAD//wohYeIAAAAGSURBVAMAhW03zC4/W7s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042823360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SyncAll</a:t>
            </a:r>
            <a:endParaRPr lang="en-US" sz="700"/>
          </a:p>
        </p:txBody>
      </p:sp>
      <p:pic>
        <p:nvPicPr>
          <p:cNvPr id="1021407566" name="Image 7" descr="data:image/png;base64,iVBORw0KGgoAAAANSUhEUgAAAEAAAABACAYAAACqaXHeAAANKElEQVR4AexaCZAcVRn+/54ZNkqyZGeWa7M7E1IU5lBRThGKQ5ECQ46ZZANyFaJWgWK4UhpIhCBHkEOCCIWKoCYFyrIzC4kEq6AACSWCBEVIGQ5hZjchws5skg3k2On+/V7P9Ox095tj2SwbSnf79fv/7///1+99/d7rfq/HoP/xv/8TMBodQCaeOKY3NvvibCyRzMXi12djs748GvVQ1xyVHpCzxp/HZNxJRHEhXkQUeC4bi/dlo/E/gJCzZf9T9obtYzlGhQAiY76/dTyemOeBkBXZhrGbcm2JOzfHZhzk99u9yOgQwDStWjOYaawYdLFJoX+jZ3TmWud8vpr/cGyjQoAQ/av+SnNCDFmL4XFHNnxaY/1x9XmOCgGGac5D9d5Gqu9gCmB4zJdxY97oiybOpd34NyoEhHse+WcknZwkYp2MttwmJOuR1zyYeD+L6XfZaKJD8CSpGVCHw6gQ4NSrOdP1JIhY0JxOTQ7QwCQWuRK2t5GqH0xzs1b42W37zdy/umNt66gSUF698emVb4czqZtAyCTDtE4SkSfL7V4ZE+URO8YE1m5tmfkZr20o+h5DQHmlm3q6nm7OpE5mSy4SoW3ltnKZmVsGQoHHt06IR8rxoch7JAFOA8LdqXs4b04lkRcczJ/zxF0BXu3H60P2aAJUEyIbH+kOZzLHgYQOpesSMx2JifFhna0WtscToBrA9NJAJJOah+FwldK1iWlOL9YXWlsV8BNBgFP/5kxyKQld6+j+nG+s9WTwxnyiCFCVj2SSS/Am+YCSvQnvCeN2jgne5cWr6Z84AlRjIun0+RgObyrZlzAUsq3xU314BcBFgFp9YTK5vTcaX4lFyAJpbf9UhbhRhdWcgKFwFiZGdAZNVQy+VYNqoRIBfa3xE/IUWkdMlzLz6UR8Sy6Qv4/20L/m7uSLxPxTbfWw2sxFE8dqbR6wRIBp0AImGuO285m5WOIsN1a/tqV15sEq1R/h9lSxKrnRQS3MucVYR/QPIoOSRXLRoFZZKhEAFxPJd6CPLRU6POQzVAEQw72xxN35QPANlZSssFzL6dFsdPYl2Wji4Ww0/lpvLL5VJSUrrDcan59tmdWmfFWMilVJyQrzXpLfeXoHCf/ciysdN/OMLa3tYSVXS4MECHdVcIz2xaKXVrBp4Ww0cQMTle6AknNosASCbxEbywgTFTFPZeJxKimZgDHzHRQ03spFZ7/K3vi2xI91F2vYFbgd+C4k98EczAfMuBv0a4YDRboDy9GdXnf08hzsL66HTRXTN3H2eCZZqGRXYp5CqBQmLhfsUjC1Qw8RG1ORuw+Whbq9wnGbOt5Hmb91Oxc0ETmpIFU+lwhg6jANoSv0rtxoGuYSvc2NBrfzXmgobqAbtzUuwoWG2lDp5GCOT8lQFEBebiAQKGquzDD5QRfgKMxfdcRKeYkA5YDl6Crc7aeU7E3Av9t3wOyJXtyrj/tP6r1Kd8T2VQ1UyWmwAh1Z4UrXp19Hcqu36kzjQ7m/kJDltYHuA7BSPMSLl+suApTBsGS+rjBiCph7GQ8JndZANf5A5AXofmtruBGIKiTlWK3xYv0tnE5+R7npkpoMcYNe0tl2GeIfTmWOPgKwBH0VtVpe5lMSUccjc9ExWlvJCcK2/ePNIHGK3UDo2gOFYa5YIZa5giBrfRSI3iHCk/snxKvO6MySVe7ehF7woRcr130EKKNYA4vA6A4l+xJzO2b5a3x4GbBzDLWzwYW3SEFJZbZyUdg4h43AORWJKsairLH5AM8tj/XJQlqC0BO3+HzLAC0BzT2rNpAl68r83CLTEjy7293goAbW8SYJ3bmzxYYA8R+VfJyYoh0DfLo/eBARYi0BIQrmBr38kpaA3rbEVbjuYYR+7A8pIMK0vG/C7C8UNPcZdR/8kIGCbCtAO9edvD6Or4MjBuKhyLSHEAYRU4w0f2zt6tPAJUhLADFdSbgioeRK3ZOJG8wAP/ZBLHFgqbSSwE0lUQnM6kws1gpb0J2KPmSZv7fNjm4ruBUizUXRl/W1zvoswBCS6wCP2xs3rux1gR7FR0AuGj8O1x5r+0EgQuVREmn+mPnAHSJ/zUXjx7nNFQIsfPASxarbu6QxrgWaSrpL4IqBlmF80eXqKCxV9hILTj4CiOm0gql4tusEWfOcBUrE3CbEz2TbEtcJtQcIf2jHe8gGj2KjJRAoLKyK+qBDmWQY37A1n49ssnHNiYm1BDCR9tFYXoSPAIvYTYDtzYRH1i9tUXdiMvC/OBcz16iXJdT9H+T8QbFFZjsjJ3fwAuo+a3yY+O9up3JNTinXHJmJh04Ai2gntqBJi1Hw1UjVji+ZDfwKyig8k51GOg1yIh3dsTt4ee71YXq83OzIfRPih4JU7cuONcA1X8ZcPUAtRVEYO4WXcpHuxg2pbCSdvI4t+p6Q7CzZPAITjyM2LmDTytsmZjvznRQu5kOGWBW3u1GXQphl9VL/9ocKivtsBehsN1LQ8Pzf2Lyxs+ZXaBcBFDJaC+GeM/MGBwl3J+8OkHEM9Crf8ECRwUFSjYSj9lB3nwPzMOTaKz1p7DhVhkFvhXOrfRsf0jLj00T8LdL8gfZ7NbAPMlyIkJ4AoRIByr8p3fmy9UH+UDwmtR8jhHB5VXHlrEuq8QpXPiop2cGU7EvG0bk2/35ALhhcgEtpX4CMXXK/rxgN4CJAiMCo3wv38wMvum/vo/3Yom73DwlBncTrPqhL0eY0XFkc2bEpzJs8+wHqxxJC/AOvm60LPde0qesdW65xchGA+7ZR649HnRYH6BsSAtBpEETX4TRQZ3cwx8cVCIU56NoP2LthAUL0P6ZiS+0SIaj24SIAr7c92pBKQ6PorIZEOL19Cl5VLhTiN7VjWuCsGodaQ9IfBdsA4l/TOLj2A8QwLtT4YFTSy5F0V6fOpsNcBETMoLbboF41N0KYVu8MZ5K/wLA4hKz8XCymutEQvMPisqrx6F6EgmzMkueRr8PQ6ldJyah5J2buS8jkSeFM6nOIvxz6h+BsG2yX4Qn0bZRUOlDcviWlTDCI1eO6DKkuGuVm7unYDn0LkvcI5er8pRYqJpGelZ2R7lSUTT6dLOtPBNAuUBHA9CBsx0QyqWnN6VSjSkqOZJJzmzOpn0U2JHvgLvC5PWQF24z+QCtsy+z44qmvLXE8SPO/5oqsCac7Hyu61ZW5CLAjhJ63c8/JMuRMD1RTDW9I/jHS03VqaCA/WSxaJGKdHEmnzqoZWHTYp6cjF+7rcN0QLMOXWQY9Q8xHgYSiJzqayLvYxxhyHf0EkGjHD27ekAt3ate48dH1+JJzo/pNkIN9lHxzdPbhaPglpVhUSpEgpnUzek+LvY9RMtYn+AgI5fOpCqEH2V2vgvHjgE3ia33XYQwYw9AsyX2eWsBHQCPWz1LhB0roejdrS/kYwOLd1+4KgYPS4muoVfERoAowRD8MYDt6ON8KEf+RjzwZ1+iC1VOCtwbu1dnqwbQENEnoN3hyva8rwBK5Rah9L51tpLC+tvgs3OUZ+vLlLu9EqffTo1oC1OMQS9pFuhBmbslFzQdAEAafzmP3YtnonGkm67/84O5v38ukW4ZzRS0BqsBIJvUrzLD6nWGmOfj+PuK/HchGZ00VlqeYqbDFripWlvAt4B61TC+DhixWJECVZAiXvvAq3ZWYzs/uxt/susqGop44+G7wPLqZ9o0PLhnq37EE+bCOqgQ0dSf/TCT6X2GoyzLNzUnT2mo/YlBuQ01o/Ew8cZ5gtbmiCRZsyLAl0yt9K9SEVISqEqCiwunUAjwWVylZn3jKgBF8JRtL3Lq1ZUbFrWt9rBvd3DbziN5o4lE0/hFYQkjaA4uu74e7U/iEpzUPCaxJAKMLRPL5M5BVfNYWx+gVu4KhTG80flN2QkK/saKpWq6pfZ9sW/ybvbH4U6YRfBFlVZjtC8EitNyenwrqsM81CVBX4I0rP2zg4KmYFLuVXimh8p9i5h9SkLpxJ1/A94KFmCyPVZ+oN0enN6k4NbHhXWI6Gn15L+62NJqbyeD7mPhEZa+e5P7mTPK86j5Ds9ZFgCpy7DsdmxqMoFqArFF6rcRMRwrzUmFaMxDk9SY35LKxhBAHXhOiVWj0bcxU9W6XriFkkliXYiF1QQnbTULdBKjrKRKwVj8Bk9BiEins+irDSCaRPkPoK5FM1x0jcZkhEaAqwEQW1vA3hEyaRiRJhY1EAsn9mHx/ErSCBxeeRiNxFaIhE+BUAy8gr6NLzhGLjkJln3bw4eZo9LvYRLkuZAYnNmdSC9WewHDLrBb/kQlwCsU6/0X0iJPwIeTr2LrqBBm+/XvHt1KOmPWY3ZdSno5Bo1si3V1Xj3TDnboMmwCnoHBP1+qI2tZKpxrRmK+BjGWYJ55FWgd5AzB7ax0T4MvQHyaLrmexzg2afAgInNycSV6F7TDtbpRzjZHIdxsB5ZVDY54AGZdFMqnjkaZFMslWYGMj6SQ3p5OHQW+PdCd/FM50rdinp/ON8tihysP1/y8AAAD//4CNrB4AAAAGSURBVAMAlQSuvb6hjHI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57602607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46907267" name="Image 8" descr="data:image/png;base64,iVBORw0KGgoAAAANSUhEUgAAAEAAAABACAYAAACqaXHeAAAEbElEQVR4AexaXWgUVxQ+ZyZiapOYdTatWLPrS1EoPhVFFBqhVPChwVnY2odWKIXSlz5IX1v6+1j0oe+ltC9NtsyEhVLoDyilP9Afii9toYo7GzWyO1FjFMXdOZ47ccaZ2UviriZkZu9lz9473/3u5nzfPbPsza4Gfd6UAX1eAKAqQFVAnzugboE+LwD1JqhuAXUL9LkD6hZYrgDcYultt2BOc5zhMaUqCuYZznvKHTePL6dRWgGLO8pbWeyvvPATQCxz7OZxuh6Iuznvl0DDE0KL0CQT0GFAc/uRvbep9Q+T93Fk5bFPaBLakoJiBtC2FzehrlUAcBQy13CUtU0THN4YlRYzYH5gw0meLHBk9VF0i4+diIoLDaCx8hAgvBGdzOIYCd6kHQcHA22hAfOD3oEAjPYE0ADyjuKCPmrULExDiFzBg5eByI1q8ccI2jXK7Yd7LTQA0AvBe3N+p3kwZTgz01uuVK75QAqeRK5G3ZoCwK9B0lqAodb7BgDulHCB0PtJhqcBQ6JTsjwR6JkAjxgAegDGe75r4kBqrgjJkyZL97VGDZBysw4qA7K+wyvpUxWwkkNZn1cV0MsOi6Nls1D6olk05/zgcWN8cpvsta5sNyeYc4r517n/t1ksvSPjCUzM+ZyCecMtlH52x48cEvhqRk8VwEfLk4jwKgI+6QePNU3/NJloIz857OlQZc4E84e434kAH7njpaNJrlswy2IO+QMZIm7ic8l+0LCy8JRpJLmP8ronAwDwMHQ0fD4JDQxqzwLgCCQb0gOtB157B2EPPERbaWmPBqz0sumZ79EA+rZTIv2YxFq3vD8BaCGJ8wHjgdaLtRsIfu9Y/wiBngzYiAPHieBLArrsB489r/1WMq+xZvW61oZJ5pxm/iL3/xHAu0sntTjbcOyKmPM5RDeB4BfwqDxywe480saXPtRVTwYMna/M5R3rWL5mb/WDx2P16kVZJrlZ+zRzDjJ/mPtd+Zr1sYwnMDGXr9m78o79uOFYB4z6zHcCX83oyYDVTGitX1sZsNaOr7e/pypgve3IWuejKiDieDsyjgwJIxepGiKhfIMRQq0hgT+EnJOpI8TnZHgaMA9hQpYn7+jZAA8NYPCvAEz0ZXFSm8+VNyfwdXspchUnTtZUliXptZE/oi/NhAYMeK2/l6D4MwI+AYjTNNK+6hZLqfiNgMgVNPiK85YepfU2hJsdGrB5tvo/f5X0TVx+Jq/s3CWrFigLDRCAptEr/F4wJ8ZpjWXzJpjdclM/FuXEDMidn7mKLTDZhEaUlIWx0MQn0hI2KotRPTEDxIRxwfpNW9CfBoLPITONPhOa8nWr438LHQYIzf63q471Gnmwl414n+MHdi/mnOCt1/BzJfqe39Pe073WHqNmvy40yfKVGhAQhWN8Lv+A44W8Yw0bKfl9gJ+rYx8yHPvD0Xr1j0CPrF/WANmCrGHKgKztaLd6VAV061jW+KoCsraj3epRFdCtY1njqwrI2o52qyf1FdCt4CT/LgAAAP//+HwIUQAAAAZJREFUAwBUjLGfh0wAUw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128930657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SyncQueue</a:t>
            </a:r>
            <a:endParaRPr lang="en-US" sz="700"/>
          </a:p>
        </p:txBody>
      </p:sp>
      <p:pic>
        <p:nvPicPr>
          <p:cNvPr id="1358696934" name="Image 9" descr="data:image/png;base64,iVBORw0KGgoAAAANSUhEUgAAAEAAAABACAYAAACqaXHeAAAHEklEQVR4AeybXYwTVRTHz5mWZeUj7raLKGzbfTAhaCIYiCQoLBJFMLrQIijRJ2J8wwT8AAkxMcGwkkBM9I0YYwIJukm7bJRPNQjGB3U1okEeNNh2MSg7ZZUoIDtzPWeWwrZz2r1DPxd2sqcz93/PvefcX2+nd2c6Btzi2xiAW3wCwNgMGJsBGgT6W5+Yboaj28kOmZHoadrbZiSmciwcJS16MhOObtLo8oZcuG+Kf7JI/NNUf4Bsxz+R2F06QUb8CJihlY+h0XACEF8hWwKAbbRHyN8QScOZCnFbfyQay68utcx9ct8AOLNI/DaqX0q24ZJSJ8zQCsoXim5FAfSHYpvBUAcBIVC0F1clPuKSShUUPOqpC8QWMIxDmXDs1WLtCgIwI8vnI6qtxRqPhjoFqpMgPFgoVxGAmrpkIoCxBxCxUMOium0fLlp/I5UIR26kGY9Bodo9NCZ3DyIAc/zEp4A/6+BhU0oBqJ9RqU0t6e5uDy21XFuSiTj3zTHAiaXV7KoTttGYVl4t5OxEAPS2P5TjlS0odRhta2Eg6fMHk3HMsVTCCCYT9wRSibey7uXec98cI+jEyo3PORk2tBOcI1JcBJwv6SIAOtuKAAyFbwbS+44jdFlSZ7XUOKfmdPyYYeE2OQ+lD4Cm2gypk6Z0/Lik15PWdMZ3TM4H75V0cQbwiUNyRvoASno9aTwTxHwQxLGKInjc/p7WMcMMRTfwosljU8/uF6ZG7xgIdcxVratu89wYAPLblAzAjMSevzLOfwoM3MGLpv5wbJ+a9uSE/EDlKNMS98B/jfiHZfi/yfisfwn6+lL7LQnAQHjFHEpgF9m1P1o5dJjj/PtV26LGa2IZDgjsOgCkZS5c3wzceS7UMe264P1IBiB9zwqajbhYComA7aZq/qScEGhVer8Uy6eMWS5dyJW+Hmmd4vIEGQDgGberW1MW/Oj2G1IIwmIHQpk+q6Bw8lDPua/KwEm5CpfcuYI4JpAB0Pp5D+RtpO3OkyDYlzhIXwx78/VsGQEXm77Bj8t1wsr2O9KectXKn/sRZ0AwdX4LTZkXyLpAwYdgq7XBlH8LN8i3QNL/HC2Ce/L1bPkaBFg2PqtVeu8lfxEAwtFBWm7uIlsdTMWfCaYT7xf6fmU9mPLFRoQQadyvqgTBS/4iAK/vUD1C0B1DWQBwsCwEOifQeYEVtzkfhyrOBHcGbqVsALhrhhBIpjpGE4SyAhiC0HtFH8KccdymllZ2ADwYBD0ImUi4R0FtIVQEgC4EoKVtrSFUDADQpjMToMYQKgoAaKt3CBUHQAyglhA4fjGrCgBOIAuB1umfc1k2XFrtc0LVAPCAGUIweenxeoJQVQBDEA5cricIVQfgHcIqH7eplNUEAA8GQW8mmGErrqByEGoGQBeCc42RILB/JaymAHhAOjOBIdDFGfHODvdRitUcACevAwEQS7r6y3EkqwsAnJgWBHYss9UNAB5XFgJN9y+5XA0TAShY5Ke7LmvNcGyvY6HoWtakhC7cuWqKGY6+QXdt9vdHokdLNTPSeIguqNBaSf1FIJxDZy8FdzR0Xe/nXHXzN5w+8l7McPNWMPA9QHjaMTp2tDw/imxcbrC+AsTXAXAZXfJqL4cBGguoz9vJqFu8alBgU+SQW+XkSjnDCPlzKxEAAj7LlcNN0jKR6DxEuHu4X7WP6Wr07PyYUq6Sxu1EADTvpnNlrimXhpZqyvWpfskAbHZFRWh1aeDOn30MfnEZIupoFto/uPyqLFjK/kgrJKJ7TNRQBkAVOn9T0j2/012jl3R8K+Jjq71T+rqPDu/b63FJADgY3TXaGbB8E5RlzzMs++FKm8+yN4Jtvz3+4uAsir2GcyjFSgbAwbGv62JLX/fXzfRuVNqa+rq3B9Pd6yf92XOCY5dqMgDp/jpFUgCyP9XVy1/BHAuMSRyQAvxVGtBAa3SBpNeTNjA91i7lQ2P6RdJFAAjqe8nZNmBzJrR8QSX/P5fi6mi8+jsfii20fbBZ8kdUvZJeAACIzoC4RBm+Y5mINWgWfl5goxSoHFomHN1IS27xeYFMJHDFNuALQCj0S3VxTCKABsP/Aa2/+z0ljYgAzvMCnf2Ve16gk2MAIsUC7U0BnGu4TGMSWogAJv3WdVYBrhH8NSUs9C5othfclMfnBYZ3oew1k892nRsuZY9FAFzZkop/ikq9RjNBcXlU2tCZ/+WWVPdnhfIvCIAbBFKJTp+yHiACp7isbfXwvIBSP/kQ5waT8R3F8i4KgBs2pXu+DSaT99FMWI02vEtQe+mYmHDtMKMK+ieqds8LKLAphV66OvCOArUykPLPbkrGvxuWoXg4IgBu5dzRSSW6Aun4upZUYm5Q+L3+kFa75wWCqbiPcwuk4i86D1do/qRfCwBDuFltDMDN+s7qjmvUzwDdgRby+x8AAP//ETb6zwAAAAZJREFUAwDcjdWu/ixaK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36055109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TransformArrows</a:t>
            </a:r>
            <a:endParaRPr lang="en-US" sz="700"/>
          </a:p>
        </p:txBody>
      </p:sp>
      <p:pic>
        <p:nvPicPr>
          <p:cNvPr id="9056627" name="Image 10" descr="data:image/png;base64,iVBORw0KGgoAAAANSUhEUgAAAEAAAABACAYAAACqaXHeAAAMSklEQVR4AexbeZBcRRn/vjezkSup7LzBSLLzBguUkKJKEdEoVUARAgaSZWfCghLLBIqjEAQLEhSJ/kHwCgqFIJYWx6YsQFmYmSwkgZBgQA6NUIBgScBSZiYkHPNmQ0IISWbe569nd87Xb47d2WUp7Xq93f1d/fXvdffrY9ag//HwfwDGowO819UbsEM9p2WsyOJsOLLMtiIrEfvscGRtIVqRPpRXIr9UySjZHdaZnePh25j1gHdD3dMz4chliBtzRv4dMoxHmblPiFcS8zLExUQ8rxCZF6O8DPkblYySzdOkd2wr+lg21HPp+4f3forGKLQdgEy453I7HP2LYfjfZOLbEE8hJh+1Gpj90DtVDOP2vZLfDpvPZgBoq2YaybcFAKFenx2KXGCHo0km41Yi+jJiu5/ZAPM2DJP/ZKzIt4SoLb6P2ohtRc+2w/lXyOA70WILcYwfPhzDZFXWiryc6YpGRlvZiAGQrt4DM1YkgW7az0QzR+tIy/rMs9hHMeWD8qVl/WGFEQFgTz8rlDVym/Emzhq20zARkQ9IaANiH5P8mB3n2yyyoBBVnuQnJLJKSB4XoT0NDQ4LKB+yvtyz9oxo1zCppaRlADAGv0J+4wViPqZxTfJPIrlJxDnVTKWmmqnYXMTzA8n48kA68ZtAKv5wIap8Mn6dmYovCSbjc8yUbypAmAvdmzHWX21cD39O/PL8jlD3FxvLVku0BEA2HD0Pb/BJNN6sNuMq/ZUof4KZjM9CvDqYSmxken6/S8qDwNS/L5iKbYDuVcFk7GhlC4A85yFeIDPxJ/OG/+mCjwVKc3+aBgBjTc2896Dxfi/TcPJ1cZyImYzNNpOrn/GSa5WubAGQ4zE8Fqo66uhPQo+5J2v1fLOOTBWrKQAwvmZjrN1RpekqyN3oukcH04mEi9UmQjAZj6k6MDTurmdS2Lir2eHQEIBM1/wZ5JO1qLAD0f2I5PBmLjeT8QvQdfNugfZSVB2qLvSEKzAcverryBn+tXhxDSfGugDI9AUHsa/jMXT7Tm0zRAYN4Tl4M7/W8seQiCFxqyF0CnrDTl01THQoXtyjMu20g3X8Iq0uANmOjn4ixiREroC3vqsjT7M707EnXcxxIqi6O/bnv6R80VbJPMv+xCH3VfJq854AYFl7IYTPQHQ/Qnmfw/OnvBl/zc0cX8qUbQNbfHnp9hoOzLRATeBeXmkBEDquA4uSH3kpYfxdqND34o83vXNrYhMxXeJVLzOvEOxXdHwtAHbYupiYQzoFAHNLMB3r0/KaJAqd7C9snqzoH2wVsZFStCbVtWJmMnYnPoG3a5lEVtbKXaDjGbVEoXmfIOLlpA3yBlZuV2lZLRBtq/MGUpsnpnNJReQLtBZs6ETNZPZKDIWtOh4xLy/07BqmC4Bs6IDLMINqDyDYkR+A59TYaLnIxItqlXS0WplGZaZN6pN8nYecZYdDrmHiAkAMulhrQOQVrN/rzqhaPS1RZrjJOppbqhEF+4nf46uwRSfHwvUB2B2OHoY3cZROmRzCkZWW0zoRs5JLSUdzCTUmMBYG+EJdo5XEBq6wsKtgVvWAvY5ot7cist3cGn+kQm9CZ/GFGoDP23ROsm8SziHLnCoAHKavlVnlnEH8QLn0sckN6D0VPQD4hBhQwB4cf2seEefhGtKELxrMWp9F+PThthbaoBpdyNjTF34Ww/CgQqHijwjtCaTTf6ogfSyyncnkeji6D7HqYaaDd82IHFkklgDwGXn9p4/pJW7hMKNo+KNOlc8i8rLOj7zBpbaWABAuE6uVRDuZVMtM1BJrfXdYphU9bggAO3ojRQOVaSYcXZ4JR17NWJHdthV92sZ1WCV/JPnBrshJsLkpY0V3IX1V1dGsHXwSt+tkRQsASalbVCph2ac1Uimj8rYV6UWFK5j4KGY+iJi+iuVu/84ZkUbnh0pdG98Ndk92fDQAmycx0yFIj2KiFXYoeq5WwU3U9gCDyr3dKOrAsBYA8LVGQK95eE4NAUWesp/peGSaeuxw5D7M0HBlSNx/gHEcEU+h2sDVn7Jadrks28r5cg4Tu3sIEDHqpnEJWKq+o6+Iv47b43u9tq56nTpUoZyWy+W7ylIPgFNvkyYYFeNFw64gycaKwnBWdnYI/W24UEoA9apSwZUBCFb+HgVC7kPneaxs3UdewutcahqC18Quwm8VxUsAwCktAMJU6i5FJV2KTUg/utAPAeQWfH7ULdAz5EgvTo3sWnlsqb+Pbesfa+mlMrbI2XC+P5jZucfIUzdsPiFC7yPdouow0zFv3ZIRwjSkn9cAqgYAg/UAEDcFACEEk7Ebgsn4zGAqfrCZip1gphNqMQJO9YNB7gRSvkU4XLm/mlNVitjhwKrOrfEnYPPkYCo2GenMIOqokqpf0M5rTOIGwBFHCwCcbBqA+r5Uc9XxdiA1uAhvNFHNKZcA1Hl2V0S7PylL1cuxFgDDKb/s0hAwpEysNInPD25kqCRXyRttXh1gmEmf+qSpewetOTH4M1pGAyKARZPkWJ2Yz8m7e0BnOjU0dl0aPGXHjOhJLnKbCOgJ+wKcXYjx/bjLpBA2qOymuwTdhGxo4VwmnuzmyM7J2wZeL9JLb1atnaGgnV3FR5Giwlik/MamD839uQUYbmtK9kVyKF9kph78R4nWSobFy+c1TIT13ZCxEgCqKCTaPbRDcrbij2XkbQ99YKbi8znvnEGOXN2Ryx9jpuN3jaLOXp0uzjUfqqRXAcDvf5gA6hg+lSJEzHxYpg0/R6EmQmBrYh0afpO68GhCXCtiWz3nEFPAxRTK5/dUn21UAWBm16lFx9MuRUXwyU+BTJW8Ik+0WPCR+ec6v4TpyUMzA7sqea4GsYj2coGxycG9u7ouq9SfcHnsJy4l4sNJE5gc1yWuC4BAOoGjb3lJo0/CfL0ULk503I+eVrjNFr5e6wkOR8xk4sFangsAJcDE2ssF0KdlrQN+q2QmYsz6/X3asa+cFVmqktqoBSCQjK3BZLi5VrhQZl6MSebKQn4C/bHDkaXErJ350ZanvJblWgBUu1icpSrVR+OmHeHIKXre+FMHu3pOxvgsTHy62n0k39XRFc0TgEB69Z/ZoduUkCsyGXmhB97r6j6SPuKQmb5wpuPj1cTk0Ra5eWoqgW01aYOH0pAsbljUbav+FyDMnTnDt3kwFD1xSHr8/6q62e88Q7pTI0IQeSqQjNfpyeSFGpTxMJaMPtrbg/29/lgMIGCx/ngmFF0C8XF9MuGey3G6u5Hgg7ZikbSP9nWrNmj5w8S6PUDJTE2tGfSxMR/L5L2q7IpMYNPdthW5RajXR2MchMjAhHcXq1+lM/tJE3B4sgdi85TvGnYVqSEASroz+eALhiPnq7xnZL4ia+VeHAxFtBesnnpNMtBwxlH72TgzfIWI6/riE/lGs5uopgAghAAWSEy0CJ8U/UEjZNAdj3EMTmSs6GbbimjvGZVYqzHb1TMP9p4jJs9frQ3b3Kd87EzHVw+XGyZNA6AsBZKxe+HEiQDBdc6n+MXI6iiceX3GivwLjt9ih3pOw/CYVOQ3SpWsHVp4etaK/soOR/8tPmMtM3+hrp6I7XNyJxR8rCtYzWwJAKVqJuPPGvv5OICArqgo3hFOH0EYGmQYj9pWfgcA2QBA+uxQdEU21HNpNhw9czAU7c4ir2iKNyST30GGPCJM34H1TyM2ev5OOefYqemB5xoJ1vJbBkAZ6NweSwb27p6NvOdRFnhVDzMdyMxzAMhifHuWi2HcjnH9sGPQakFe0RRPyTBkq5TrF9YG8r7Z5rbV6fpieu6IAFCm+O31u9Hd5pM452LWfV3RxjPiq/QaiZyjfOCt/Zj1R1b7iAFQ1WHCETOVuN9MZWeROJd4rheUcLuikPoZ3EVm0j8LJ0jq33XQkUZufFQAFKtl2pQDEL8zjcEjmOQaEsoWeW1LMcnB1tJAas+RZjJ2Bz4IeZRH/bQFgKIXjMPNQDJ+I5ycjmExl0RuJJKXkLb+ltCdoPsi7KwUcU4NpPzT0fBfMq3TL8iKTrSYthWAYt3KSdzkbEAXvcZMxj8/aZ9/GjnO6SKyRPUQpD8DKLgflHVo5DqVL9BIliFdomQ78nQodI+Fne8N/ctNv+vnLsX6RpOOCQC1Dk1+q/9dM51YH0zFV6kegvRagLMEDTyjENU/S6Xi1yL/C/BWKVndnWKt3XaUxwWAdjjqZWO09P8CAAD//+Ob6b8AAAAGSURBVAMAEImdvXmgJ5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83505222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WebScraper</a:t>
            </a:r>
            <a:endParaRPr lang="en-US" sz="700"/>
          </a:p>
        </p:txBody>
      </p:sp>
      <p:pic>
        <p:nvPicPr>
          <p:cNvPr id="520063199" name="Image 11" descr="data:image/png;base64,iVBORw0KGgoAAAANSUhEUgAAAEAAAABACAYAAACqaXHeAAAD7klEQVR4AexbzWsTURCf2VQUETFN8LuJN4ugqLf60Sp+4EVLIv046x8giAqW9mTFIvTi3R6lUsiqF6FSP+pZq6hoUZCk9KBk24tChTbjvGh72E5203TTt5vs0iFvf2/ezG9+O1mSt40BdX6EAtR5A0DYAWEHlKHA72R6h5VI3bWSqads361kmvxpKeZW5Dj4a+uFbWWU5v4W4MLPzBF9AsTrAHiObQ/49kDmVuR49c+GyEfF3Y2q4z0g35Tu4cJH2aJugXw3jxhn3qMzifQNJ24lBeBWb0GkfqfFQZgjoAEr2X6kFFdRANp5fiMADrOCCEE/ELmGyIN/NS0vRhTAiqzrZNcEW638Ja2Ghg6pGFEAbv2jkjMQjWJhoTWWzaAfzShAG3N8JnFHwBYJFwUgxGOiM+HtxqnHr6U5P2DRqcy4sYB3ZC4k3gdEARCgWQqiEki4n7DodOaFyAdxv4SLAkiOtYrVnQD2CxkKYFek3s61dADBiQarKXXJSqSHi8ZjhekQ39CR1EpE+8HA+4DQVTQeFzENZLQIgIjd9lolzO5TjXMtAvAXlO32YiTM7lONcy0CIOB6ezESZvepxrkWAapRSKUxQwEqVa5W1oUdUCtXstI6wg6oVDlpXT6Z7s0nU194O7pgOTw7kNYqzGmNipnn2CqH8vXKPOsAJtiBALcQcC/wxzqvCC7F4ZgqNnIOlWsJX+XAMwEA8BSs2VF+LjdKHgrglsqf8x4KQGNrV6J3uTwTIJYzRwigj7/UTPLWNA89loP4AJrkwH0ql1fRPRNAEYpnM/3xrNnMBA2n5wbKVzKnNSqmih3nHNLaSjFPBaiUhM51oQA61fdD7rAD/HAVdHIIO0Cn+n7IrasDskLxEia4eQtpEYA/0w3by5Awu081zrUIEMvN9kKBLgPBw6LxuIhVo0KXmFoEQHg5H5syh2K5THfReKwwF65VmdYiQFUq+R90pS+hACtVrNb8ww6QrigRfJPw2d2pNgn3Eza7K31S4sM1fZVwsQMQaEJyLhjQM9PUflya8wM225RuLUSgR+KCSG8kXBSAAEUBeLv7LBmRccthz1/nXMGAV4BwWiqUt9PfSrgowIa5+SHe18tLCwKJEeUb5mFI4i4KsOnnkx+8ubns31ikAEHAIghdm6dNS+IqCqAc47lHY0h0U40Dbte2ZM3npWooKYBa0JgzB4x5OghAn9V5oIzog+LOO82DTrwdBVALo9Pm+1jW3Mf3hE62eyzGO4X70QhgQnHkt+/FWM48oLi78XQVYDEABxxhu8JiHIr59PcC/MzgsOIYz5qZRd5ur2UL4BYoqPOhAEG9cl7xDnwHrFaIvwAAAP//S76yugAAAAZJREFUAwAzA3yftYA6Vw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27599208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WebsocketSymbol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02924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979710100" name="Google Shape;86;p1"/>
          <p:cNvSpPr txBox="1"/>
          <p:nvPr/>
        </p:nvSpPr>
        <p:spPr bwMode="auto">
          <a:xfrm flipH="0" flipV="0">
            <a:off x="8829434" y="3119935"/>
            <a:ext cx="3835903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452544709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1631807971" name="Google Shape;86;p1"/>
          <p:cNvSpPr txBox="1"/>
          <p:nvPr/>
        </p:nvSpPr>
        <p:spPr bwMode="auto">
          <a:xfrm flipH="0" flipV="0">
            <a:off x="55922" y="6214369"/>
            <a:ext cx="7900046" cy="4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0">
                <a:solidFill>
                  <a:srgbClr val="FEE5AC">
                    <a:alpha val="99999"/>
                  </a:srgbClr>
                </a:solidFill>
                <a:latin typeface="Montserrat"/>
                <a:ea typeface="Montserrat"/>
                <a:cs typeface="Montserrat"/>
              </a:rPr>
              <a:t>OWN  |  SHARE  |  EVOLVE</a:t>
            </a:r>
            <a:r>
              <a:rPr lang="en-US" sz="4800" b="1">
                <a:solidFill>
                  <a:srgbClr val="FEE5AC">
                    <a:alpha val="99999"/>
                  </a:srgbClr>
                </a:solidFill>
                <a:latin typeface="Montserrat"/>
                <a:ea typeface="Montserrat"/>
                <a:cs typeface="Montserrat"/>
              </a:rPr>
              <a:t> </a:t>
            </a:r>
            <a:endParaRPr sz="4800" b="1">
              <a:solidFill>
                <a:srgbClr val="FEE5AC">
                  <a:alpha val="99999"/>
                </a:srgbClr>
              </a:solidFill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136206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ACU</a:t>
            </a:r>
            <a:endParaRPr lang="en-US" sz="2400"/>
          </a:p>
        </p:txBody>
      </p:sp>
      <p:sp>
        <p:nvSpPr>
          <p:cNvPr id="28967553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8 icons</a:t>
            </a:r>
            <a:endParaRPr lang="en-US" sz="1200"/>
          </a:p>
        </p:txBody>
      </p:sp>
      <p:pic>
        <p:nvPicPr>
          <p:cNvPr id="1526716854" name="Image 0" descr="data:image/png;base64,iVBORw0KGgoAAAANSUhEUgAAAEAAAABACAYAAACqaXHeAAAL+ElEQVR4Aexae4xcVRn/vjuz262tZXdmaQvdnakFQgELpEitEnloFJoGujNQagoBw8PoX4oWQRNIRNQE0Kp/CCTgGwiundk+KEICQeVVKCC0pKItdmaXwtaZ6bKl7W537/38fTM7j/uaufvSEHpzvnvO+V7nnN/57plzzx2DPuLXMQA+4gFAxyLgWAR8xBE49gj8LwJgIJZclI+v+mw+tur0Awu7WrXNQ/HkCQOxrnOUtKy8/wdNaQQcnJeYm491fTUfS3bnY4k3kOdBYjLtITGeIzLetCw+kI8nZYhon8nGdiUtKw+6fchfyMcTPy10dK2QhRe2TDcokwbg4PzVx+diiR/nY8mdR1u4n9i4n5iuQMeXCEkEZRSRmInKRD4X0wJIlhPxTRIythYkcgRAPpnvTFxH03RNGADpWD0Ts3XbcLP5NjPfSkxnFPsoRAIiZiQusiZ1Y/4iGfygAlyIJ1dOypeH8bgBwNgMDPz6vDG6G/7uwDhnI68mjBm8an2qSgAYbW8BEM8eWJA4a6rcjgsAXcDwfD6Nxh9g5hORl5JOuVKpNr13pvOsEL9aiCdunoqGAgMweOJlp5qW8TITX1BtGHOiFWZCvFPgS4AWUvFZqc2DOmAyhPiuXCzxW5rkFQiAgXji8yNNoZcwzpMr7YmWMHDNGpLsgspPDNO6KJpJcTSbNkJ0NMIia8H/IzENEpyjjATHRVBQbJCY+RosktsGT7y0vYGqr7ghAIWOVUtGhbcQ8RyqvQKNXXYZFl0QzaRPj2ZS69r6ep4pu2jNPnYg0tvzCMBYE8kMzWWhW7B8DhLBMStRsIt52dFw01ah1c1BDJw6dQH4YOHq+WKEHkd/ZtoMdYZsDEdFJA/ODVEMvK039VeU6yamx4cj2dRdzcNhjbAHXcranpJLUGKgf+fm4+avS7Xx3X0BUESHxXwCE6K/zVWv2hG0WGU4S/K6WCNnRTMp90Ccqo76x9/r/g/sbhCTkmjmUEWs7SlVGO4CYmZtrjP5PbekPscXgELMfBimZ4LsqV5HhB6NZMLL2vu2vGM3Gl+tvS+VbjZlKdbKPeOxZJY7C7FVl47HxhMALCyrMfOXj8cRlq6Ho9nUl5m6j47Hzk93zjvpfzaPji7HL0Wvn46Lz4CAjd/JvC/Ncsl8GJ4ACPMdLn3EpIs3xoBoezRTuHasOmXZnH2bc8J0MfwfCe6UW/Mts74ZVN8FQD7WdSWep8UuBwyuiwmGUB/C9RKmZ0ZRm/LUnknvMshcg0hAkAVzj56uCxoFLgCEje+7msEUuHhlhiU3Ilx11S9zpjyPZDduxugfcjn27ZdGweybXPoeDBsAhVjyPKC32KXnO/vybLQv/WeXfgCG0DlNBxZ0nV3oTHxSaMWMRiZhHr2dhEybnl+/oMRENyJrmGwAiFgXuyx8USYKkQR+1tTv2BvkPflYck8hFh+ywsZrYvCOQmzm4VwssTvfmbhbdVTXSa2Zzf8Wlvuc/Dr1mG7f68iLIhsAxOwGoKjmdZPXW7M9r3hJvHgHFiQvKoRM3RJ/m5gWgaptMxnMfBLu61Sn0Lnqc+RxsRj3erCxgRRP9kjYuMRTUMOsdCIfWaFb3XNrZMWit2tC/wnbYwp06XGYFZKnoBwHNUpxrEN/0cfRqRjNbniTsOg6+b71ABNaAcD42IylhGlwOmMiy8nTOoB5TPNGVFqNQ494+fa1RT/w8/dQydauhcdgo52jNfRSMwfh6T3bwXJVKwAI83yXtMTw9B7JhF8qievfCy2zfw6NGGi8KZ6fMesepxFb5H7sPHtIBLbfmKh81QcAEBJmo6xcyUVy2PHZV+SKsFoQujBMIv7neRrOQr7bZgzgBkSaUfWoJfHWF3H3B33Xg1q18qOKcxxgNkSr4oT9O13RQWGwI/oJTwAhY8s8H1vnTlAHmbICLHdiDg+ckOy0CTjkDQCRGwAYjjQZdcdVAQBo11WEr5rEfp2o0SEa1dXexhmriOyI9G7821iNdC+BYPtXuW7LDVpUWzcM07ttocpYavWFzbrjqjHCkUStpZYZsGg+QWIaPextyjXtVjQ8G5MQ2V6uWg81eW+5mbjiqbaAn5TaqrNc6QgegX6nEM+vi6UMEZmneSMyj8jfPXWYztB9QVmW77z8YmCthyFlVikXstqs0KulSuk+OGPYc0aFyBMYQ+S9kqX3vQIA5t8NgA+oTBwIgONzmw76hbYVpqfzsWRvLp58lwzx3k6zvMV93bY3QdMIeQJA7BlV1NTUFBAAErcie6NGTHN9JC42ZvZ+F7PMYOpAE94DUh0Rl62Q9881DljDamIjhOrsvd3ucdUoVSLAMPBZq0ZQKSIMK+VqoVlfZKpV/1IkE/oZHqUd/ho+EpGdkWzPL9xSWebkIcqImIEl2S5h2m9jeFQqAJgHh7ajo+LWkYpOrUzCfEVt3a/M1G2GxLzO27ePFWYOL1pfwYjc/WFe47SCnpNVrDOxe9NUlFRvlcFFC48PAjHXCS54Ve2akkV0RU21brG1d9N2Fks/qGTqKpaEGdX1etEaiCeXQsVjV1mMAYgcSSyPbbNdpwKAsrHNdBkARRW5CPxTdfV2CXwY+rsfMUOnkSX34IXmbRAwHFPGY4ZJ34Nh3KU6qjsmsWWjIt+wMbQiCBJm1qKTwlbTn5w8Z90GgDEiaadC3Tpbd9eVO4S6okd70zdj93dSJJtpMYiXsiVLItnQzPZs+uT2bOoW1XGYFavvd1x+ChNfXazU3rzHrhrbjuvrLmihHhm1wrb3evZiZp6o5dUtMy/BJ+u1dXV8hEyvjLRlNrwW6U3vZGp8kjxqWOuJHbs9weyT94WI+qW3xM61AaAitvg7mgcli2T9dP/FJRdLXEPM7v8G+My+kLwVzaZ/H2QMLgAifRvewIrd7TL2QRthOfeIyBb9kuSymQKG/twy8wPjcmXJrUyI5QBGLgDUJsSjt8C8ukgpk+FScw9i5qUT/Tbn4a7C0q++Zoi3gtEECpQwT9vbe3t6AilDyROAsQPI2yEPnADPWoTqHwSnvYGN6igOdHadhK++LwDcE+qo2UR47g/ja5J7obRp2SueAKgKPkj8EI9CoGMv1VdCZ6/Kx+LPvd+xOqL1iVIu1vUF0+BXmcn9glTPqcVXz9m36a16Kk6ZLwCqGBk+tAaouj5QYpFRsSeh0+eOhMx/4Lz/a1gXQp5KPkw9vcnHEw8yGU9S+f8IutAjrjEZVP+S9fpRtb6OW1oXAO5/8lDzqLkSINje65nY7amGA+nxYvC9WBd26r9LakSeRaEVM3Kx5HeHW2g3EV8H99V+wRkB1SKR7/ViJJNe5yutI6g25KNUCim5DLN+0KYSYFbQ98Um8VO5eHKXfvSoPQMYiK1sy8US1+ZjiUcL8Zb9GOOPmPjjALvYjLovFhrcoPdy08jIpUzep9cNzB0bCx/t9myPnul/GuLqXh49JrTaODRJ1RaTweuKZwDxpGDQlknNBSb+jRBfiV+cOSDSi5k1o7GsWPa7CdHDUaNw/px9m3N+Oo34DSOg7ACL4i6DrbPR0efLPCJ0VnuKngQBgsoXMxMSMZFmxRvKFPRCmKDJ29ozqat47zNDQc289AIDoMZte3sGsG8/H/v3r2PAVdS188WRqNa007YQ86cw+DunoqVxAaANYt9uYv9+n3XYXFR8syM6qvwi4YEEMIQoKVan+JYFzldFM6nlrZmU7ZxwMu2MG4ByY3rep292IaHTEI6lnZdGQZHAKYNRNphgDjf6Z6nbI1w4NZJJ6f+WJujJ22zCAJTdtWZTbyMcEzRKnYiI6zH9j2D4+4vPtSphBMWI0FzrQQjfDeBnPROvjA5/MA+z/oPJPut+zU4agLLj6DupPkTEr6KZ9Nr2THpeZGRk1owhc37YMk/Bt++lhvAFYtEyGeLlMmQup6GRzxCZ5ymxaZ5pHKWFYTMUjWaK/yQ9M5pJfyuS2bBV9yLlNqYjN6bDqfrkfZsPz96/qf+4vk272/Der3+YbO9Nvdzev2Fbe//GbdH+zS9GMxufV4r0bdzR9m4qE+QAQ31PJU0bAFPZyen0dQyA6UT3w+D7WAR8GGZpOvv4oY+AyYLzXwAAAP//47zStgAAAAZJREFUAwDnLzO9j2C5Mw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029353269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AcuAtom</a:t>
            </a:r>
            <a:endParaRPr lang="en-US" sz="700"/>
          </a:p>
        </p:txBody>
      </p:sp>
      <p:pic>
        <p:nvPicPr>
          <p:cNvPr id="716228994" name="Image 1" descr="data:image/png;base64,iVBORw0KGgoAAAANSUhEUgAAAEAAAABACAYAAACqaXHeAAAIz0lEQVR4Aexaa4wbVxU+59q7m02C2LVNFejaTlFpJKT+KCmUH00QolDYkuzaJVKr8miLUFQKQqAiBBKpSlQEohUPNVJVEFKKKKA0402apmr6QJHKj4IgP0hVNY3U2Lt9pWvvJm2zq9ie03PGHu/MeK49Xs/u2mqtuXvuPffcM+f77mPu3FkF7/PfBwT08wCY+2g2PZvM/qyYzvy5mMo8WUxnH2d5TzGV/dq5sZ2XB8HWlyNgPpX9OAM9Zg7CGVRwLwDeBohfAoBxlnsA4UAlEn15NpX999ymyc2s1159R0ApOXlzBeAkIH5Ri6pegQifrg6qk6Vk5qa6qkn0FQGz6cydpNQjDGy4CYlGwbYbSOHfeFo86GfSNwTMJTMTQPhrPxCBdAi7S6nMT7y2fUHAXDK701Q4Jb3pBdBJmRB/NZ+a3Ops0/ME1MDDIWfQTXmCfxDRrQh4A9fdBQQzLH2vCqg9zoqeJkCGvalagj9HZF4XLxg3JQq5/bH8waPxvHH/0GLlagI44QRq53kU7ZxP77jMLvcsAaXUxA4T4VE7UK8kgtNDC5UticLUM966jWcPv6nKFyfZ5l1vnZQrEB0XKaknCZCeJ4wcBsSoBOlNDOzlYYTtAtRbZ5djrx0pKKTf2WWnRMIr7XLPERCk59ctVrZtyBuv2yC00oSTmrqEre8pAsLoeRuYSAJYL9KbWD9g63qGAAFv8qPODswredif5mH/uUA9bzdG+LKddUokOmWXe4KAgMP+2k7Al9I3jvMasssGakuRDPo5kZI4L2LtkvR8twueN/r5dPZTJph/9+qlTEBvj07nGvuKNSUgYM8HW/AEHae59I1XVQme4k3Rh7jYdKGJv3cq14yAAD0vc77lo84JRPJWz5P5DCDEpNyUiKZjFPmlU78mBAj4Ngue9ZzvZM4L+CrR04A46gTozEcQbsWZAwvg+K06AbW9PU45YnBlebUX8B2t9kHAI8AtI/ncs66bcWFVCajNeTrI9/W9GPzpwJucugd7zmt7nsAU8LG88Ui9iUusGgECnkAZHKhueyvgr221vXVFzgUBb1rDXjfnGTzCN3Tg2QWETkBpbPIrxWTmR+cvzVwhN5DUCXi/9uLDm8IALz5DI4Bg68BsKvMYRdRRUHh/OQIvlJLZ7wYFvyFKbxdTmSPO9sV09tsSpDeFBV78hkbAXDp1NyJ+VZxaCTFKCvYRqal2w17Al6IDT7CdHGhYzTkfBYKHSmMTV9YUtb9hghePSv6EkUyyjqWbXSk+uObVzVvBKmvOC/hiJHoC+PXWa8M6RSryBVsfNnjxGxoBiKR79QRAXodh6dcAbxYvlKLRPCpsrBdLVrUcL+L/l9xKgBe/oREwtFD9KRG9Jk5bJRf49Ze8wuQ03s297djfX+XEZ6XAy/1CI0AeX1it3MNBi19tipC5f4P0fA18XGfIRC0OXljYu5Lg5d6hESCrPUSi+6zBztGLc79kKrW3OHzJG9zzLcATINC68vrh54jMZ7mg2du3f877xeDUhUKAgG9scjzz3XkzO89z3vekxqonYLwAIH4QE1wcAT9CeXFgk5abHACAdqlrAlzg7btxZPwIA9/AbRs/aQFlyNLerpe8JKuurgwJvHjrigBf8OJVkjUXIE9AZ6XYLhHRBctGwFoZnz9CAnU/7J2el01AS/B8B4719NBi9ZrB8sJ2BrfIKv1FVIwXzm4CUvdpjZgYHhugqHpXq729tr2mYlkEBAHPb3XWi015YPhuHgzrNPfnWULFWOHsZfPpTZcD0u2s0JnysoDc/eqH58Z2+S+K2pb6io4J6AQ8f43lrTHezJHX1gPpQkcsaMJb3PMW+MZbHfd0KxLYV7ISqfzG4aarbEcEdAJeouJpsLTDE2CyMgoJXEFAp0ar5c3S8w3w0kiS2LKNZH0TwSd89ctQBiagU/ASi1Lqn9ybAlmKwL3HiQcDwvF4uXLV/MDglibwUP8JCaa51Lauroun67JrEYiA5YCXyEbzB0+w3M0dX2VpXbwgHmHw4y3BiyXJdFdfJ6DvudvDY7FC9F4xCSO1JWC54O3g4oXcHwmJX2npx1g1xxOF3I5A4LF2kpPI5/a52xs7EQ40CLXvs1zZkoBuwdtBMYgX4/ncfbGZqSeWs7d3trd9hiW1BMyOTVxDbT5Rr1ORbfISFDQYOb01W53bsyMe8reF+Zxnly0vLQGo1B26lrxAW0fXG88ceENn49UL+Hbn9orgmzxFHva2XcmylgBefn3/D88GH/ZHC14cvzVaMP6ykmD9fPsSUExNfBIRP+bXYBgh9I8WAn61e97G5ksA78mvtw2ckufn8U56XhY8+VDJz3//z1XEjzqAW9YKvGDzJ0CB/N+t1HvTU16FrizgzS4/Wuh8t9J3WtdEAMGuCM//z/s6MvGYr96j7BfwEnYTAfOXVrcj4JBUuhPNJ6aN/7h1zaV+Ai/RNxFQjZD/8CdoO/z7DbwvAQB4Hfj9EJ/0U9s6ec6b7Tc5t6/mJseOrZV0jQA5aECEq30bVKCJAP7Wv72YnPwFf9N7njfn/9Wu9uyw/qjbz9meulwEVLCq3fzEXzVm5IvvbDpz52wqe4jleVPBcVDq54D4GS2qHnjUaWPjChcBgKQZ/jBSTGfPlKP4Ei+QD/Ao4Tcy9P0nJPbpughoVff2rpsHKLgJAPDdACHAR9hXmlNHV33YP9xRo1U2bhAgw5uHcjKs+/cDeMHaIOBiVPP4E6uASV6U+AjsDxGArWu5vQ0YrmXWIABJbbU0Hf2h80DwKJC5W12EzYmCcQWfAP1gJG/8ryM3a2jcIIBBTAeKg0j+z3YPVauf5VOeD8cLxq54Yeqh0deNfKD2PWbUICCC5d/yEH7XGx+v4qf4/P4BZcJEbPGdjfFCbls8b+xNzBx63mvbj+UGASOFx+e4cD0Q/YmBHEWT7rCGdT63JTZtfH902jiMbx5rIoht+/pizEvxxwrGv7iHv8M9fENsOvdgvw7rJUTtcy4C2pv3nkW3Eb0HAAD//99YeUAAAAAGSURBVAMA2u51vbtvjbs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910853029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AcuCompose</a:t>
            </a:r>
            <a:endParaRPr lang="en-US" sz="700"/>
          </a:p>
        </p:txBody>
      </p:sp>
      <p:pic>
        <p:nvPicPr>
          <p:cNvPr id="1114427446" name="Image 2" descr="data:image/png;base64,iVBORw0KGgoAAAANSUhEUgAAAEAAAABACAYAAACqaXHeAAAJJklEQVR4Aexba4wbVxU+59pJuiShu7ZBga7tFkEjIRUELY8fTUqlQmlKdtdOI7WKECmiqkqJkAqogEQqiso7PKpUqgAhNYICSmPvbmhQ07RQAT8KgvIjFWqzP+LZ7VNre5O2SpS15/ScWd9Ze3zHHu/MJrbayRzfe899ft89c+69MxsFb/HrbQIG2QCq78ln59P5b5ezud+WM7nHytn8oxx+t5zJ33RqdOz9QbANpAUsZPLvY6BH7bVwEhXcB4C3AuJnAGAbh3sB4WAtFj8xn8n/q7pp4lLW+94DR0AlPXFLDeA4IH7aF1UjAxE+Vl+rjlfSuZsbqrZgoAiYz+buJKUeZmBDbUh8FFx2PSn8Az8WD5qKDAwB1XRuHAh/ZAIRSIdweyWTu9tbdiAIqKbzY7bCSZlNL4Be0oT4w4XMxJXNdfqegCXwMNU86LY4wZ+IaDcC3sh5XweCOQ6Ndw3U3uaMviZAzN5WHcGfIrKvS1qFm1NW8aFE6dCRZKmwb93Z2lUE8EwzUB1nKxpbyG6/TKf7loBKZny7jfCIHqg3JIKZdWdqm1PW5BPevA2vTr+iFs9NcJk3vHmSrkF8m4QifUmAzDxhbBoQ4zJIrzCwE0MIWwWoN0+nEy/+2VJIv9Dp5hAJr9DpviMgyMxfdLa2ZX2p8JIG4RvacNwnL6X1fUVAFDOvgUlIAO+Q0CusX6N1fUOAgLd5qdMD84Zs9jNs9tcEmnldGeGzOtocItHzOt0XBAQ0+6t7AV/J7tjGPmSnBqpDCRn0PyQU4bgEF05k5sM6PO/oF7L5j9pg/9GrlzQBvTYyW3T3FReUgIAzH8zhCTqWanbHR+oEj/OmaCMn22608ZfNyvNCQDmb/xIfTafnM7kflBM3vFMGEGDm5ZnvuNRJO83izDzZTwBColnvxolmExT7vpvmyKoSQPCpOL+sOMT9/BoRtiPiN2Hj0P8qo7ldXRyes8738swL+DrRMUAc4f6MdwxhN84dPANNl2qKRxp1wGdGeCeHeU/Dl5GC33l0bpK9vYDvydsHAY8Au4ZLxSfdjhqRVSFAg0fE8UY/gQIGPxN4k9NoUT/zvjNPYAv4RKnwcKNKSxA5ASHBX91pe9syck4IeNsxe79nnsEjfN4PPDcBkRIQCDxPMwDPCSxfrJKZd8BXRiduKKdzd52+JHf5con2WBTgpdXICFgCnzjU0ewZqXTajJ9VDvj1r75Q4VXiMMXUEVC4bzEGz1bS+S875T0/UYGXZiMhYBk8jEmjRmGkjh6XZ59VDngx+2o2cw8ifs4pIz+IcXaWD4g1SFJLlOClzdAERAFeBmKT81pboq3C1qBJiBq8dBSagEp25ADiymdeBiGCSH5HV5BHoprN7Qvr8KQfr4QioJLN8zs4vMXbqJtmG3fizJAT8g+rXLPnpHuvO1P/FhG96Co8ERvwLvYdPjs8sLmLjt7e05ybDEUA2bTZbckb4UM38IiBRwaNyw+8ZIsfWGPXr+FqL0vaV7hAS56s812WupbynkQoApRSfwWeNk+bS0mUgEfLqJ0YgXHmJU/LxXPTM2vqtS1cy58EaZcLOHVCgpc2QhEwUjr0DCHskYaMomefqMQ7PGedN5ZrUmoSmNj5JnVrVEhgh8DNdzX71ortqVAESHOKbAv48C1xo/AomaSh+lowHk/BcNmxNRuR+IVow3oMRYAdI9pAvgcfYx2DMhQBcp4nUAVQ/E+bpaETBHz3Yiz+9yCfrPVSx3uAYQAEtgTwu5ik+yuj41f45QfRr5gAFzxvWJyOeKzQkQTY1I0EDZ5xL3l7aZMTvu0iKFupayHEtSIC2sDrAciAO5gtZ2+qqdiTp0Z3LgHU9ThsA8+6pdlnVrmiJM1Cz5r1wbQ9E+ALvtEfAc6oev2eRrI9QEzXYrWfNGf4g+dS7EP413jzAvR705chY2EfZU8EdAXfWOpG5qbuBZu+5tMnsEl/QOetHDxMJ63qbt3OSsPABAQFLxsaGUxytvizDiQckzLhwFd2IPytJu2EkUAE9ApeD0hIIKCv8IzXtY5dxOGEFb+vH8DLmLoSsFLw0rhIqlR8gJB4qaJvYN3elrIKYwtZ+0O8jznGDn7ZGTIzUh46P/NTSSuamXf64p+OBIQFz+07N5Pw/2Sp+NPE3ORfjDMvpcTTdwVfvSkKs5futPgSMD86/gnq8on6IhXbop953WCnUN7e2j7v7YmEAXNt9vY889GDl958CUCl7pACJiEC59X1hpMH/Q8tnooCvu68wETj9hXZUXiqOEkCmExaqwNeOvAlgDs2/h2eBh/1Rwu0aQ9vfGZlUK4QPJIsVXZGbfZu+xwxElDOjH8QEd/L+W33EELkHy3YxL/A/mF/DM59mAn+Mcth7vi2pFVYVfDcBxgJAFLXS6ZXeEl7qpeZF4dX5w+V7NmNZs9Wb/OTvytlFQ9IX8PWo9WUVbibZSxZKvxGdKstZgIUyN/dmvp+3KQ06QS87TzzkDDlO+BDvMkxtgkAverbCCDYGePn/1pjQzYeNeo9ykEBL8NuI2DhkvpWBFwnma1CC6nZwr9bde2pQQIvo28joB4js/kTdDX/QQNvJAAArwPThfiYSa11ss7bPpscXYad6Bc7fajU5c5n2GIB8qICEa4yDqAGbQRU0/mt5fTEveVM7mk+7fzH19tzg7LUpaziQxztq7uFgBrWfTc/yRcKc/LFdj6bu3M+k5/i8LSt4ClQ6juA+HFfVAQtS51vuQuU0UIAIPmYPwyXs/mTi3F8jh3kfraSMQ4DveUloFv7zeybuW4lAMC4AUKAd3GlLEtPd8PsD/RU6TwXdgkQ82ZTTkfV/yCAF6wuAefiPsuflAoovIc/wQea+2MAV7LD6+uZ15BcApBUy38l0QU6h3Qa+MQGZN+uzsGlKatwedIqfnW4VPhv53r9k+sSwCBaj6J+YySSv7PdS/X6J5Ol4sVJPrElrclfjbxUKPlV6We9S0AMF3/OJvyGd7DsxZ/nj3D7lQ3jibOvb0haxS3JUuF7qbmpp71lBzHtEiBHUU5cD0RyDD3CLyjucMy6VNycmC3sGZktTOMrR9sIGkTQzWNmzMvJhFX4J8/wbTzDNyZmiw8OqlkvI+oeayGge/H+KxF2RG8CAAD//6BWpboAAAAGSURBVAMAnD54vT03wSc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728237388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AcuDecompose</a:t>
            </a:r>
            <a:endParaRPr lang="en-US" sz="700"/>
          </a:p>
        </p:txBody>
      </p:sp>
      <p:pic>
        <p:nvPicPr>
          <p:cNvPr id="165220129" name="Image 3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003031092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AcuRelate</a:t>
            </a:r>
            <a:endParaRPr lang="en-US" sz="700"/>
          </a:p>
        </p:txBody>
      </p:sp>
      <p:pic>
        <p:nvPicPr>
          <p:cNvPr id="984091418" name="Image 4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808465324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Collaborators</a:t>
            </a:r>
            <a:endParaRPr lang="en-US" sz="700"/>
          </a:p>
        </p:txBody>
      </p:sp>
      <p:pic>
        <p:nvPicPr>
          <p:cNvPr id="517463463" name="Image 5" descr="data:image/png;base64,iVBORw0KGgoAAAANSUhEUgAAAEAAAABACAYAAACqaXHeAAAKFUlEQVR4AexafYxUVxU/580uFotld94AArtvSqGWoqUxGhRB0gbbgBDcGbJIrR8xVGgh8SO1GGqlbRpNBG1igh+l9Q+Nsa2WmVkoJdXaUmuqCUm7WCktFWRmllV0ZnaRIgXevOM5s/vGmdl7Z+a92Rkk7cs7e+8959zz8bsf7707a8Db/HoHgIs1ATJWz9KsFXmc6f5TXavmXKw4LsoMyHX1LEc0ngHENUxb7UDbGzkrsvJigNByAAg+1E4G/rwyWQdgp8gq+c1utxyAbLh7A496qDIxRJxekFUKmtxuOQBAeLc2J8ItWlmTBC0FINcd3SgjrcuFZTNy3ZHbdfJm8FsGAEFvwEG6p1YSvD9sEd1aeuMlbxkAOevCOh7h6XUEbuXC+S/WoTcuKi0BoDCiaHzTQ8TfKvTx0MGvaksAyHXbX+AALaZ6bytr2Z+tV7kRvZYAAAZq1j4d5OD/zKS40cuMUfSvj9V0AIas6Oc4lFlMY27DgXsJ6P4xAmYgwtW5cORWrjb1bioABIB5gK2gvKi/Mx3vCyXjMSB6VaXiEN4nNlSy8eI1FYChcOQzPJLKDx1ySkYeaasqIenL7w5rVDK/vMp+TQNARk5GsNLhSJv6Q+lEYqQOYCYTu3SzADTguH0bLZsGgIycjKAqwLLRdxV0iSLOy4QjUVdtvMumAaAfufLRdxOqNguQ4AFXb7zLcQFg2Ipele2KLMtYkS9nwtEfZq3o8/zFN08VrHL0i4p4b7FaWhmZBc/xTNiRYR/iS3yWqvit1w3Am1NXTctZkcXZcHRdxop+lwNJZMORV7lNeYSjEMB9iPgDBNgICEvUAdHB0rVfqWOmYk/wXvCXSr60EfAGBNyE7EN8iU/xnbUihzLhaDzDMXF7Xc6KLjo9LTJV+tRDYwDIzFg9l7/I1rLRezjJX7DRP7Hx0+cmtv2DEF9go48gwmZE/BQAXgseLh79+2qro/K9QNsPcR4C9CDHBACPEMIfzl+GJyVmjv2PkoPkku2Ofvpf3atmsE7ZXQZANhx5ENvpMH+RPcpGH0BEeRH5CCJMKuvlq1F99F2T1WaBq1NPORrzR5FzkFzAgMcMo+0E5/joqa7eoGujCACjdRsAfg2acPEj8S0AZ2O9pg3CTfXqetfDtTZe+KrbrwgAr73Pu8xxLYleQcgvNZN9L9ZrtzMd+z06+SUck3I/qNeOVg/RcmX/AwDwPy7TT0kEb3DAe5m2I8HtRt65kfLnu8xUfL6X5F3fwXTfC9z3OrEhttChO8Ch77H9vQVfrqKfEjHjdisC0G7bXwGCAVegKolokKfzc6y3E4E2Y975ZLtN15jJGIZSsfdxwCuZNgdTsYc6BxL7QwNPnlDZ8cITG2IrmI7/xEzH72L7Kwu+2Gf7BXsuAq6QWCQmiY1j/HtV+5xjwHF+7OoUAbhicPfrYOc/xoaOucLKEhFnIMBLZiq2IZiMbw8OJPZdcSJ+pFKvVW2JOZjc9ZTEIjHxzDvIMepPnQiOQR4WdqQTR90YiwAIwxzsSztkf7waCKx3Z9aK7OTy/+ouxIRQ3Nyg8uLkJTfzRKxslpcBIH2mpHcPTjhHCwnodWkrCfFLBYdKYeuZ/Kz/GXBMOs+Si+QkuVXqjAFAFN5zMv7PCTYs4plwSNpKYocFx0ph65jyXOdpr3+CERySXCQnVVRKAESR13bWMJzF1UAQxxIAbz5aO2KrGSQ+xTcArgXtRf2Sg+SiU6kaeOfxxLAYAKB+nQHgAHLh6BPE5/7Qokt8iU9g36C5+FF5wDmTXyI5aFQK7KoAiIYYEENiUNoaiuQsu08C08jHjU1wQ5v4YoMRJuUtsZrn3rxxSmb3aaVCCdMoqWurYkgM8nLQv80hrpDAJECtoQYFDPCEnNX5FG94K7SmCF6UWPHkb85odUoEdQEg+mIw6AQ+wTvq89JWkoAQ7tytlI0DkwHew8nfpDPFsT0rMUqsOp1Kft0ASEcc+PVZM9+2XBxJW024XD6n1TL/3CE5Xke8WWuB4GkTh1ZIjFodhcATANJfHPBR9lJ5J5e2isiABSp+Izw+AFmo689rfje/CS7D4/v5q1OnpeZ7BsA1Y6biK3km7HfbZSUhvzGXcRpuGAS2yggR/Y6/DfhwRiWtzfMNgJjmLHNSjiXn8Fhew5xDKgsIOKTi18trCAAivE7lCMFQBgsNXaS0SUjzGzHrGwD5hyae6FernHfaF15W8Rvhddr2S6r+SDhHYlHJ6uH5BuCU1a1GniiNg3saOlxRBV6wSTD2fAHBGA5f+QHwefkGwAZUO0VozjHWSIJq20TqWEb6VP3rGwAkUDrlfeGVqh5HhUMzI9dnwpEdQrmu1erZNKpbLDTg5oHeX9TxWPENAL+RKTdA/nBSblZuXPJvsXyW8CsnAC/zDr5JiAynn3mPD3f3zHb1VCU56tmFqN6MVTYqef4BAPUMCKChnAFnwtHpnORO2wgcZvB6mbAYDGfA7TV5xNeyVvQh1Q8YotsGtnoJaGKRPrXIFwC5zt7JgDBTZbwDs4dL+UNX9nRw4tv4FW0Q+BCFqa1UXlZHbAOE9YUfMKzItmFrRWepfDK9Sze7LJrSO0l0vZIvAGDSeeWa5TfDI+7rKHX1Tsx0R+92yDgOiHd5DUz65HHCsYwV3SK2pL+8hvObX/FAU3gu5d5ta5akq6EuDTW7Flf9BEDCwvTnjW1TNpA/hgZ8my1NZvJ5YwcifCdr2Edz3T13jBpRLwPNpjzaR1v4AsAxULPr0rRsOHoMAXcgwHu1XosCGubqKaaqNyJOJ8P4UcaK/BUBx/yj9WhnTUyjUk3hCwC2pXwE8rRdzDLlf4Qxv3gTwVmmbQbSrACdmwVE27l9tqigqTAQswFhkUpMCC1cAoQfVgVRk0dkA8HOiQiz+QvuG3Lc1pHaO8RflptZNIeBeJjJrmlHraAeFLVuket5BsjjDBEuL1qos0IAvwygzT+fxTZcnoyN+flKzuwZiPXteeCpTI/VabaoxktjaunP3kVBjYpnAN5yHG9TjU9qMJ+fH0rGbu1I7vlbjXiAj7CPmMn4LYbtfJBnw29r6ZfKHcpfX9qup+4ZADJQ+QVY6YzX9AH5VddMxZYFB/oKT4dKnWrtzhOJfjMVvzkAtFRsVdN1ZWTQNW693tIzAAZhjTVKh8lxIrzGF8ivuvUGotPrSMafFVv8jrGaSf9zHRsgxMu48HR7BgDs8/t4RFRHzin2fJuZjM8LpRMJro/rHUrGY0xzeVms54107Gcxe+PDkae58HR7BiA4+GTKgPwt/NHz71FPsq6/biZjYaafjvKaVvCyeNhMxbrAoTuJaFAc8YAcYLqJASp7DRdZLfIMgBgMpvr2mMn4ZLqA15rJ2FVM3xd+K8lMxx8MpeIz2bf8c8aCUCr2jB//vgBwHYUGd73m1i/VsiEALtWkS+N+B4BSNC7FeqMx/xcAAP//tf51DgAAAAZJREFUAwDDaMmuvwhS9g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661998402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QualityStar</a:t>
            </a:r>
            <a:endParaRPr lang="en-US" sz="700"/>
          </a:p>
        </p:txBody>
      </p:sp>
      <p:pic>
        <p:nvPicPr>
          <p:cNvPr id="926826122" name="Image 6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415493694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RemixCombine</a:t>
            </a:r>
            <a:endParaRPr lang="en-US" sz="700"/>
          </a:p>
        </p:txBody>
      </p:sp>
      <p:pic>
        <p:nvPicPr>
          <p:cNvPr id="937085300" name="Image 7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61452952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ScoreBadge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23592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Collaboration</a:t>
            </a:r>
            <a:endParaRPr lang="en-US" sz="2400"/>
          </a:p>
        </p:txBody>
      </p:sp>
      <p:sp>
        <p:nvSpPr>
          <p:cNvPr id="82040911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43 icons</a:t>
            </a:r>
            <a:endParaRPr lang="en-US" sz="1200"/>
          </a:p>
        </p:txBody>
      </p:sp>
      <p:pic>
        <p:nvPicPr>
          <p:cNvPr id="1172024143" name="Image 0" descr="data:image/png;base64,iVBORw0KGgoAAAANSUhEUgAAAEAAAABACAYAAACqaXHeAAALu0lEQVR4AexaaZAb1RHuHmm9S+JjVyMHMLsjF/EPg7mqACeAga1UQWJM2ZIcH4UTcmESjpAiiUPyJ6SSyh8gCZUYUwmEcJftxdJ6feEqYo4/YIgrBQETExtbs+szmtk1LuNjpel0SyvtSHoaHSutXRWmpmf6dffr6f7eMTNvRoP/8+0zAM5UB7BD0duSRuR5IcsILz5TcYxrD0h2Ra9OhqKPWUbEJoAXEHGZEKC2xjKiVjIUWTnUNf+q8QSj6QAcOzfyBTsUWcFJf4AavI0AdwNiR0mSCAEEvCet+d9hMN63QpGffnpeePbRzvkzSmwbKGgaANLFOYktp9vwMAE+xElfXH3cNAsIHj7Rqm1P+fz/YfC2EgBCE7aGAlDcxQHwa1DrRsS5cyV05Yt4s90VPd6MITJmAKru4pxTxZ2bWWwQXcmLQAjpHCQoGCJybVGNheoGwOqKLqm/i2dD5rbeJZQpjSQPquTFwC1HmAWAD8vw4hg28xBZBHVuNQGQ7AzPToaiq/iCNmiwGurq4sB3AHrM56SuDibiM4Xg5PA1DMQeUDQ8uDc3CHk5zgXEtTxx1nUXqQoAywjfmTQiu9GnbecY7+ILls7i+YCyDA9lADnkCOhlrrtMN2M6J31ve3/fP8SSoNtPbS0PIOIXpaykvA+lNit030VCkZ2WEVmeVXgfNW81ADvaCKj9Gb0CLHFCwMkCIB+FANOcw+pAIvYiuDaCK1ssI7COrcIucSFLdDQjyPjJcFUc8CK+9l+4t8YrGXsCkOy89QJ2NK+SkwK9QzYndBr4kJcj+BDxaSsU/R6MbJK8HQr1IsL8EVHJiYieDZjxABHOJoBV3KMGS4w8BBxC2Jq2oMvDhEeyhxZ9/i97qItVmznAxeDg5QQ4oVg5Un7S4uFE07vb7JDRx7JbmJQ7ETynm/HvcBJOsD/2TjARu4fLASBnCY+tLcpKCiFpPs8nS88eAAQ+hc9REdH7HMyKluHhqXoiNo8D7NH3xwZ4Qts1alTE8XCynY4d4DGBcss/r5uxb0vyULTpZu9aPRG/pRV95yPQz4BoZ5FJQRE18hcIigreAIDmFNlnigTwKjkwWzfjl3Iwj0w+sCGZUYwckJwoAzM0Uiw9IZZ/KiRYo5t+ZfJuRxP39RwKJOIPcwyzKO18iUF/3a0f5fnpYbQAxWwFAIgbobgKABL9V7ollNl0c/1OLQXdniCAYiNaGzB9yxB60gptWVFwoPdtTvNwWQMPRV0AsD8lMCzP7x374+8CaXOAqKB35A2KGYKXAqb/tlqTH3XDr1qjBRenbsScQQUAcmb1nXVz3QcAzo3cPY94esi2/NL6k/f07qlsKgByZRkOE4bTNzAIyi7Ks33f2FperlI/NR0ACW3ygb5dLek0DwcYkHKeiHp00154Jlo+F8O4ACAXmzLQt9sHpy7jFn+IaQPLlvMMvhjhtRTzZ2wfNwAkw3Zz02DQjD3ANF9PxJ4U2ZmmcQWglmTtjkVTrFD0jgwF5k6upW4ttmclAIMXhK9wJqXkCe8JTuYJmHTOv5LTFs5kvuH7WQfA4AWRyx0fbkPEaa5sDWxxYq5yw9izCgC7c+Fljg9eBdWqMeBFmbfThqWedXTWAGB3LriUNGebOnkOlmhQH9h4kLmG7k0FQNb0hSpFbHdFLiFNk5bXlbb8eqgRZF6NlfoxCJsCAL8tIq/GrErxmr6Q8CJTxSmTm6OhtHzZ5BHhmx398fWq+mOVNQUAy4j+lt+W7soFJ7xlRJ4uBkGShxZ6g/VTc7YFZ255ILiDX3tfKJA3sNBwAAanh9sR6OfFMSLi7fyJ7MUcCNUmr/fHnyr2VUu5km0FALDMGhyWXRX2n+DlMERuVNWlcamAYBkLZ1XT8rUkT0gB1RUJyuWQtfYEwO+k92bNio5IM4ok+eKkw/EjvAbwTF5QwuBSAHqPEVJ3e7FHvLOW5DNVAJUx+QE+Fn058gRg8kDrXk6GSioThAgW+UrkI4KAGf8uj901I8XSE5ZfjEXHubvW9wQOUPIwQLFNMWP7FOK8SCrmC8XMyGtq4SusGCHiJ53OhcKqiFvXkaUtIFqr0peTSfKB/t7Hy+nLyW1jwUy1jvZJLGpdVuoJQNYElcNg2OfcnNWrjwJewBxcxtrNTBX3epPPOvYpY6EK3V/qVgSAV3KUXQgJvi8OvEje9QMJX4RtPEHga9xbT8uz38zOid6TYYoOCKhsPLdZRQA0xK3uCnke8VIrFLkmXy7DcE84HUB7Ic8JbyhNCO4PJuKPKXVVCAc7w92IoJwAeQiqY3f5rQhAR8K3hoO3XXVG2Sp6gRjjvtdOBlLDczmgTVLOEFFKur1uxh7NlOs8OJr2A1VV7lWHeTJ+SaVzyyoCwC2YBnKULcQLzkutKhcr8MCGT3UzfiumnVvAoZ+0pNKXjKXbSxJHOxfxvZ8WCl9KuBL5flsqL5RUBEDMJ5zGlcAtJrybELAVJrY94pZV4gMDvVv4Hv97WSitZFtJn9JSjwMi3+qLLDlWP51SNlqRZfn7sdsw83ADEHPL8jzi8mRXOJwvjxOTNCLf4uQXqy7Hk+KaFLXOYJvMf4hDRvhKlZ3IquoBYugD/AU7Pil8CWn47OD50VCJvEmCoa6w/EyxSuWeCI5T2tnBE+ObiNn/ENOgbR/siixQ2VcNQLsZ40dKZ4XKCQJOciZQr3zzV+kbKSOY25pG7OPkPqf0S06P5tN+B+j6ss28g/A3gu6S4aJBDVsw0buSgLapq+AVtmHEVRdR29cuFd+20bYBENVfl4k+ZGBkaGCJd15mOz59arBYXhMAUvkcwG/w5PqJ8CWEOM82OjZLoCW6MQr43WOC+Obkb1K6IjrB8pmsL02eFUC0Uz6pC+ummgH4fCJ2kMfZfW4nBTziTRKoBFwgr7Hg/i5wbOL1U61QaisnVy558d7GehSmhHg9kW/ZXy+Rs6BmALgOBM34M3wvL3/7YxAkYJre3Sb2tZJlLLjYcX0XGA4E+5GwW+mHW4PlVDZ5oCF0tG5+2vyQ7Ur2ugAQL3wvX4EOrBReRQjYbVPHW/a0W5Wvqao6ORmBbz2P5fx3AUJ+3uDHUe7GOZPsuVLyRBaQNicwsO69bIXSY90AiKtAf+yHHJR8vZGigvByaml51+oKK9/WFBVg8LzwdFQ927MwY59NmqehbKlsy3PyhHC9nvlHIWOrPIwJAPHIj7d3VgChnYN82TKiDxIAQoWt/dCQ/GR1SmlWAAIjgaj0x9c51JKGa8t1e7fvMQMgzgQEDuc54ZWEiJz6r2wjukUmN6UNC4eMeR1WqOMVJOnyLFDt7AqyhCo1LyQf9DvOnMn74x+p9MWyhgAgToNm7HYg8hgObIXwVWdyapfVFV3CpYLdDkVvS8OEjxDwRkBWMaLsj5kadoL9fsA57f29e6qt1TAA5ILSE/jukP8bVGTFhIDn8hvI6mQo8nd5pB0yohfy8Hidu+0LgDj6oCKtLJVZIacqKKENw3XZJ9YqrEdMGgqA+OS7w1M+cq7iSXu/lMsRA/GVtKbtTiPsAYQblHbVg5Cg9OnrOg7GEko/HsKGAyDXajd7d/gd32XlH5vFqmp6xUmll/FwSClrEHwsyQcHNnoCrqzLwqYAwH5hykCPrSfiN4Hj/IaDr74jS2Uhns243q8DZuzmqQfWv4iIYS6nRJUnTr71ZOraepMXP00DQJwjgKP39/6Su/h1jMA/RVYNce47yHGu4TnlQfbBVQECidgmSOP13Kuyszsvufvg1FUTj/Qpf7+r5jpi01QA5AJC3BPe1BMxWZRYzq1Y9s9RTk5+qLyDE786OLB+u9R1k74/9paeiF/kg+EL2WaJ/HTl1tfDjwsAEpi0pJ6IPYnH/DMYhD/yJDn6PzAvYXH5UTqensE2fxVbqaMi1jntiQ17Vbp6ZOMGQC64wGDPUW69H/Ga8CVI8CcA+gM/tc3Szdj9U5N9x3J243UedwByiQUPrPs3T3D36Yn4j6t9asvVbeT5jAHQqCTG6ud/AAAA//9xkmoLAAAABklEQVQDAJLpb71QrRE3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881812252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AcceptReject</a:t>
            </a:r>
            <a:endParaRPr lang="en-US" sz="700"/>
          </a:p>
        </p:txBody>
      </p:sp>
      <p:pic>
        <p:nvPicPr>
          <p:cNvPr id="241230754" name="Image 1" descr="data:image/png;base64,iVBORw0KGgoAAAANSUhEUgAAAEAAAABACAYAAACqaXHeAAAFiElEQVR4AexazW8bRRR/b52QQlrlwy5IEbFB4tLc+LhzACGBirAtKi5QKnFD4ktCglOlHpDoAYHoCSSESrlAFNsqHMo3/0BAArVFgpR4k1YCdl0UqQWp8r6+N85uJutdNxt7d9rEq52ZN2/mvZnfb9+8jWNbsMuvIQG7PABgGAHDCNAYaBUrb7ilyjm3VKV+i1OsXOSyyOWkM1su012PjWtL9RRlrtiw7SmnVP2J24v97qdjXzknGPXFgyPglCpVQnwbAA/AAC5EnOHyAJfDaFl1d2z8b7dYOSrg4tzLGM85JnPFhm2fRYD7uZ2Js0mmxwOCUbD6dgEBAPgopHgxiDsA8Zi7Z/zC5bsrD4eXcorlR9w9e//kOUfV3PCEgfY3sAYEIMH+ga4R4wwB7/Qs/M6ZrR7xpzjF6kusP4OQ0R6ICv7aAQG+IpMWIYcWfOyWqi+0ZqsvIsL7/ORHwMBlhgAfKMEHJOD9voFWI4Aocn2CQ/lmDZOUaWzdniPvISI6wk4b0X55BCEHUiDmIlhgH8+LL/GZZA8yF8h7JsZzoNYI4EAM1LrAz0jvbkHG5R//n7QbiwW7frLQrFWQvOcAaG0LputTaM0iOJy3a0+zj0/El/hcHxxooxFAXrRnTo/RA1vWTtuNT0falkTE1cCIM14gawI/8asj7faDU3btlKbephi7dw6/jkuNAE5LHV2oTh4BIQeqO7G68DsCvaY66rRFM4CIL0+snv5Dzeu7ouhFgA8edC6NgI4izTpvNz4koO8BY/ZF8BWf3Y/S3EPYd6YEqMU9OgEqAlRvU8W8nNikyKCTOQEW0VJcBHjXcCkDzJuW0Aig1JKgvuLUtf8u6H1dLlxa+E3v9y/fREnQB4N/fX3Fl9Nvb7IkmD7g5CtoRyC58U6wGBJg7Cnyq5DvzhtRBEMbMRMBCjCqtyG/+xk68kcFbgzcZggQoIxZGlWUHPx5rlRZVYYIUIhDGPmTAhzKhZSpdw0REIWLAGG+HTWSps4QAZQmpkS+DRHAe5REKDyoIhXrDNxmCJDUrwojlnSgZBG4n/FthoAMQd5oqSEBN2Jop4+biQCVADnx8Q2qcCU6A2ybIUCAqsTHguQ+kVk0cRsiQFCbgNu9piECOOTDe+EouHxPeTKsTrtviIAIWJwDppYb/0aMpKoyR4AeBEo2cyzMEMDhLv8A4Ife+YeIvArM4AczBEhQMwl8g5ROJcrsizkCsscaueKQgEhadpFSj4Do/8Ygfu728btBp1RZc4uVs26pWnOL5VfcmadmFb+S+f0syDKx3Jo5WHSL1VedUrXuso0jtn2sDWh9ptbqqjD4GlAjIPZrpC7zJAoE3MdJbo5tKryh92A0Z6vUj6xBrlQBnsLvhdHbmoDwLmvLgDiHwLaQxrWBVSMg7gcSaWwAu51u7Kl7LIFmi1ODDQQEEJCzReNbfhoh/uODCAgAhG98ZfotH/rwIrHfZIcnDqDveQHWgIBCs15Dojf5JJ4fwBK9Xci5Fw448al8wLKIvY0GMUrnBWNhpdHwvQUEiGLarh/PN+tz+YS/C+w130JvSn7nx8SekTWCIqdQiFAFAFEUoC5+I3wpNmLby3fysfqcYFSLrFebCFjXDbSRT3iTdmMx36w/zo7f4dLzZvDHC3b9SbGZyuDTYeoE6GjzzdrrQPCtrtNlPgk/MHg+hro2XTlTAhQUj+KjgLy31JwMq8wJ8LD9Sxy+UW/057ixtPSZE7B/5fQlII+jPQSJdROr862QNvVu5gQoRGStqFar+DXYpdOGUxONEDBGuYP8WlzmjM9/gPKjJ29p35X2E6mh7OHYCAF7V+d/zTfr93LGt/J2PVewG/eNtb4422OfqQ0ZISA1NNtwPCRgG6TtKJNbPgL6fRrXAQAA//90LTBVAAAABklEQVQDAK+xmJ++3njd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728413911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ActivityTimeline</a:t>
            </a:r>
            <a:endParaRPr lang="en-US" sz="700"/>
          </a:p>
        </p:txBody>
      </p:sp>
      <p:pic>
        <p:nvPicPr>
          <p:cNvPr id="293786681" name="Image 2" descr="data:image/png;base64,iVBORw0KGgoAAAANSUhEUgAAAEAAAABACAYAAACqaXHeAAAH90lEQVR4Aexa628bRRCfWTuhPFoa20hQEhvxEFBAQoD4QhrSAuIhUWJHFf0AQryE+ApCiP8AoQISn4APIFUgHqVxHCgPCUor+ITEQ+qLR1s1ttumrc9pKWqh8d0wc7ETx969u8R2a6tZ7dztzs7O7u+3c7d3Zys4z9MiAed5AMBiBCxGwHnOwOIl0EgATF45dOtk79BgI1JYMXxDI3NotO+8IoB6111oJVIbrHhqH5/JCatfnZD6vhHBLtrDvg4UeofubBTMQvoHJqAQH7qnGLJ/50FeBISr+dzMnECFG5rpMKivQAQU+x5Zhai+ZadxlpZkQrgVzkHyJYBWPHwRqdAHrZ4bEp5o9Rg6/74EFLu63uKOLVt59u1mAmoKyVbkwWXHE6nbXKcBDr4EsI+nWfSZIM8T396IAMEn4NBTsWz6Ff0gwbVWb/IBWrrkqA3wsxVP7jp5+brL/Hp7EnCid/g6kwN07IFodqQvNp4ebETYx/poLv2+aZyg+mJi+CFQ8DkCXuD2QVx5prv0HcG6brduOHgSUDLd7Yl2RHKZHww+z7pawBM5GUAMzxkc8RYrXlpfrastexIAaF9a26Fcl+2wXDy3JyP48rQQceERUPbRtqdCbyrJ958tdStfnjER7O3+L5QpV7Un7wjQdmkPpaw8KvrUNBsBv+TfUv/SiU3HTDai70gCBLz2mhdELBXwlxwdO8JVz9xxBPiBB6ADsvJBwAszHUVAoW9oyGvlBTzZU/1BwXcUAQIeUX0GWLPVCQpX6ICAj+W/OOhWAx46IgJmwUNIj2th4MVX2xPQSvBtT0Crwbc1Ab7g5UWMb3jzveYFdLW05SUQBLyagv7YPG941cAr5bYjwOpLPYpKpQENNzyinDrjrOo5PDIOTUg+BCAZxjDpDebB1AXe5xn4h0ZrDns1hat6JkYP6GyK8eTLViK5uxBP/WPFU9sn+1IDOrtqnScB6IDpTeqKaifNKAt4dPd508pDXnHYm1a+kEimCPFVALwRES4GhAFHUeZYbO1S8EieBLCTfn1f6pdHUn3b/LWWhH0D4N0RCe5zz3MOuDx8QfiOOaqaiicByF/+a+zLVUR5JG0GCQIekD5isrUPOXytTXitfHlC3B1jlXL12QmRVl+x8SYA1E8Vw7ozP5IS0BYJvbq2gIpifOgxUPAxIKKuC/s/0mWXmnbD043hSYCtyPdTNd8mPynIzUvn3UNncdgT4EaTCQFMhB2669L82F6TTTP0ngQEGoAjAfn6LcyDBIvBT4e9aeUFvNO/PDe6L9AcGjBqnAAZHCEUlIR2Ag+cmkMAOwL0J6HdwAOnBRHA1+dp7luf0UxCAPDHws7ZCXuoSgsigG/ZW5mEiSo/s0WcJsEFDNPJLbtbnfGaP9Y9VVpluub/XrH2eqsv+YLVN3z/tEePI38QhIp4mFWaFkQAdz4l25MXCbK9FfuS6yfjqcd9bngu+GWHxv5gv3XZSqSemQqHd4HC10HR1/yYm6GrBpfUGRKFXODCsUidgV6xUAJAtqfuEt0te7XeNX+hU/iRg7AREDloNFZEBZjCARP44/Gh2xnUu4Aw85DEntZa1LOlmgQpk4J+4EaoJClPR0K8otKdF0yAOFt2MP1n2KG7OBI8v72Lba1In66S3R87tNn4K5ODuIZB1ZGHgGssp+cLFzhHgxDCuvofQoUEUDfXjl1db4gAceRet7yKvFIFqQcSXnkke9C08hUfZMOOSrn2jIj3MAlfWrT8Kwa/prZ9po52dqasKTRMgPiUVZTV5J+6i1L3FIKi2Eazmd2edtwYzae/5gvpYy5qMscQwGoENQimJJcAqJ2mZtErOTRDZDXRsQeBaNLoj9vERmyNNjUNkfHJx4lgbI7axQ7AUQDGVLYxtpcbmkaA+IvkMzv43WBAGwm88tImNmIbVBC2laLZ4jBHAkcD93KByQG5YsjMGNsDMwR+qakEyGCRXHqnQryXiA5JXUTKsvLSJvX5ipAQGQ8/go7zjR8wjkB2z+QgC5f8sicB/NJ/WO8AV+r109qe8c2/qpPhlUDOc+DQ01Ke78pPe5p7JMHkBUxWXoKDQ7DSEwFnFqKiqz57EmCfpt+qjWfKCDdNXplaPVPXFCKTm05Es6PvRnPp96SsMQmskr+5FBOlDKAyPwkKeEAAheyXxa0D9DihX1hhzJ4EXFYYO8l+/tL1dsKwlT885gqJ5LZWCj8Cby/GSxyJ+IBuHq6OJwkCnnGDJPfMB3L2YH6T/r1F7Fg8CeB2QIR35KwVhF4EvLuVAggDgBjRji9KFzwXkKU6c50AT1WrdGVfAiLjI28CkfGBROe0aToBxytg9Efcgnww2CDi7VZv0hw53N2XACbS4beMJ5kEHol7tEnmnQVAwPNLAM8NTIkUGv/qJ318CRCj5dnRn5mIAS435dcY9hMsI48qUVBnTXxViJLbOUup6sbvVt0DgYOAW92y4RCIAOkbyaZ/jNihG3lb28CD7RfdWROqGmmGEJxVMlG8Ze8nh2a/IRKVODKejWY375o1rC8FJkC6yh2Vt7WXotmRa6LjI6gAb1O2s7ql4hD7t58gx34bbedl5dZFNz0uOnSLzIUfsq6J5dLXss1DvEgv8vvGzTzX92TeXqK8Gv3a5IGnJz+6reVyMLMxlss8H8mPvlY7FgOf87LDNl8x8DeCvm80RIAfQZ3QvkhAJ6xSK+e4GAGtZLcTfHd8BDRK8v8AAAD//4q9G0QAAAAGSURBVAMAHUZRvXZ2tno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466798126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ApproveAll</a:t>
            </a:r>
            <a:endParaRPr lang="en-US" sz="700"/>
          </a:p>
        </p:txBody>
      </p:sp>
      <p:pic>
        <p:nvPicPr>
          <p:cNvPr id="848301994" name="Image 3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28267971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AttributionCredit</a:t>
            </a:r>
            <a:endParaRPr lang="en-US" sz="700"/>
          </a:p>
        </p:txBody>
      </p:sp>
      <p:pic>
        <p:nvPicPr>
          <p:cNvPr id="2074952600" name="Image 4" descr="data:image/png;base64,iVBORw0KGgoAAAANSUhEUgAAAEAAAABACAYAAACqaXHeAAAK1ElEQVR4AexafZAcRRX/vZ69cJAQcrsbQC47iyAJxkShLCgFgSAUVQSo291waiFULEX4gwJEFCgIigUBoRQKpEqF+AX6BwWZvSQgCiUJIFAKmgiESMmHu3c5UHb2ElIJudzOPF/v3t7tR+/ubL4uJjc1b6b79766X/f0dPeMwgF+TAbgAO8AmOwBkz1gN0WAAeXGe07Jx5NLXTv5nGun3s7Zya2aXEkXsVjqVrc79TmRpaBuc7PO7xb9W3J2ss+NJa8ZOjoxI6huELnd8gi48cQiN57cAFgvMOhGEJ0GwjFEdIgmnYbGFJYghJfceOqNXCyRCFJAsjoeBOH7YqcHiu72fDUowXzQtXvmBtFvJbNLAfiwOxlx7dSzgHqMQLNbOSvzCTielErn4snV2kYZr70PdSdOAOhcVBxEOBhEl4Ks9Tk7uYqPOGdqBbvt5E4HIB9LzhuxsBaE09v2OqpAoAXaRu6oRcePQlU3DqmmrUxE57ud057fcmTvzCrFNjI7FYDNsxYdxwovgCjWhi+zqNigDv8vm+IXfLxWIDRS+FstVpsn4MThKYWXho5MHF3LC5JvOwCb7PO6Cpb/FEDTsdsOml5A6A9u+Nwqm9MHV75JjOvB8Jq5kp5wrDeFXuRZvQc3kzPx2g6Ah4PuBqhhtJnxltBVFvisjpGRmZp0WmMA3hUynqTHkGmdP65lhrPOXZ2EGAM3gzFQyy/nJQgfy1ved8r5oHcVVFDLlUZeXqzTRmI8EFH5+dGs85MZmfQz0wdX5TTptMbCIyPzwLzMqFsE6esyKNYNplMzznvRjHObBMOGj68w46OieM1F8Ou2HJE8vAZumm0rACB1rTz3ZLIozq+KZJ3L6d9rtpv4GqPBVdsi2fQ3wf63dL6OCGrEom+jwSGOOdLvPKKYT2bwf2vFiDBtuBPfq8Wb5QMHgNFrSTfsNRmTwqzRLWzimbBItu9e0XnGxBOsV/uSe8Mz3J9+nZhvNgowfc2INwADByAf888m0KH1dvjDg0EX1ePNEfa9S6TXbK2TIoQ3xwtnVOJ6cMvFUicNzUosKJNV4Hfg+67YAIqXkob0gqnuUT0N304lqfFr4ACw4pPG1cZT4rtPP6PjSLDUzP6Vg0S80iTtM8Z8uTL9dS0vTwp/9S21ukxeh/U0lIpIhcUESRDkNnpSR2j+aLLlLXAAFMM4uIjrt1t6aSTgk1GXqeRLrwNkzPmR+OhsZKKIi0DxXr6wv/sDwMTRsv3KuwI1fLVVypnTbNZlRIryFDoJBIU2DwYZZ5YmM8GNM20xGZDBrNuEB8GkoEea5Bil1xz56n0TvzXGm1vLlCSCBwBsLAyDZMFSMtbuVZ7fE006BLyn8fBG62UZ4N7Q6dbEYyIEkpXpWLZpoo0A0GsmS/Jo7HQApPcYA8DMr2pfhEe9KTtCC2QG+APJ/17kn60i5u3CkwFwvPIiJ3kvYNAQ/PkK+ZbxvU2gOW4s9eWi4zYuWoeIjq1TkdpHdmx7uowf+v6jH0Syzi2RjHNeNJNeUCYFdZfod8oYARCVCKXD4inrS6nW18A94LCBR/MS57Umk/KK/M1QfJGxNU3yWlbrmHgMeoX+81T9/KBGWOJ0TQ1UyjI/pctayrS+Bg6ANiWvwp/rey0R6CAf/hrZ4EjV8mrz+XjqIh+8WuvU8nReGtPoQ/M0MRaExM/9IJyt81XE8IlxbRXWIqNa8KvYXVlrGQP/rALHMjRdKrU8ZycfHupOfobx2Y4yS6eHuhMnyFbWI6L/O8EPE6o/mV8PZ5xf1TOA/Kye+Xk7eUPeDq8TP1eYZOThf1hPk808M9pWAPSgFAK+KpVovOAhutgP0bq8Hf9IKvyqG0++odN+SK0F0ZfMxZCiM29THi4mwK+UkUqfLy3+JlvWq0x0BwifquSX0wwehkdLyvmg97YCoI3OyDh/V8y98nqSOGikAREsEM0H6JMgSaPJwfCl4omujel/VEoVd55AKwg0uxI3pHcoxoWRjU7D/QKDThFqOwBaK5xNP65Ai8FoulOjZVuS2CD4iyPZ9NjIX9bxLG45E5TBUHoOn6PLVNZr567aEa6U7co6D4O806UnDFXibaWZXW0jnO37rUmPCqUJkYlXxBh5i9QXugbSsjNdRNq+7HQAtKdIZsWLMlGZQz7ul/yIUNBzhwTuvg4Pc7SNRkozNjrPynNmGnQ3E3ipzE2O68osX9tIPwi+SwHQDvREJdzvXGlhZA77uAngl6RyUm7NrSDpq/LIvMiMG9UOzJYuf/X0jWm3QqIuSYAv443sIPHz2qYY/YDBS/ythVg4k14S5H1fZ7QG2OUAlO3NyKx6N9rv3B7JpE8JZ4em0MiOuATkZE0Y8WyNRbLOqbJzdEfXe06mrNfqLs/2nyPZ9OlCKppxDo9m0ktn5lYaF2atbJn4uy0AlcYJawrhwcezEpCXNUUGV/RrrFJmX0nvkQDsK5ULUo7JAASJ0v4s07IH6B3WnJ260o2nntDTWtdOuZLmPULatp1cL7af0D6Le4JtRD9vp04V3WWi+1AunkyxbOW3Um8YAP2FJhdPpdFhZYlwnxhaiNK0Now9dRDCIJor5hdqn2RNGZCAP7YpljhWsKan/iIki4g/itA3RPcSAi3Px713JCjXNfupwhiAnJ384UiI3iQggYk+CIs8pd6SDZRbmxVl+CC6Vipe+6+AzYQ7Pab3XTtl/BpVFQA+6oJDXOnqRHR9M2cTwlNYkrOTfbqMJv8ENq4StSzJfgUI97h28i6dr6SxAMgsi/KhjhXClK4u133wlIbpcTs6Hjc+2wzjll1VNYi+K0H4tdR1rN5jCWn5myRK9bssVRYmPkPAmW68cG9dSbZuXyaz7Yfq8FqAaLGMCz8tw8UA5OzEWWK46TMmXWwp+34y5NHsSMahPUHaNntIia/bywU03Ql0xaZ48ouVvEj+yQ+j2fRiVfD13uQvpJUbbtpIQ1+Wj/WcpvWLAQDUz3TGSMyv6YLpxUe0v6/vsIHl/zLK7QZQ244OOGnxdZMseubKAui1RmY9hnxhxmj5x6W6Nvatk8a5lLcWDpfF1wPjnOqUr6wH9FadcuPJzxPhE9XsUk661J9kEfJpXbASsveu0Ux6g/YtLbna6JVonmsnzjTyBNQLpkjWuRw+G/83IOD4vB1LKjBdJvKGUz57E11iYOxViP3CxbKENm6TE1TDPUaMHpH+9D1gPDearbnRhbKVht4atJgVp1dOzTjFT1RFYIIuM4uf0XG12T2nanFznm8z4QxaqKT7104eIM/fsAworUdUk9U9gIUzzi9lPCjUmSaKbrJTx9ThNUBE9hulQev+K9J1rxtEtC4x9thAp+23S/K8sszojP8SeF7pX4JWNsXGOyYZYwCkaxiFTQb2FiaN8pbJF1leoL9EpVe/a9I3BkDew8Mm4YnFqK4L6/IwVKe+tyICGecFxgC0MrY/8ScDsD+15s7UZbIHmKLGRDkTPpGYjOLGMikvWFkb6hsr5evf4Y2ciQMJT9c7502F4cIr9bgBMegzsF2R5y+Uqd96ZshrhjcQ8w3R/r4+g4kJhWRx5OiyAbxByrpVyvyc8qlHL3qCFKxKX/9LAF4XAp+nwgN9T0ayzrxo1jkkkknPDWfTdwYxOBEyumy6jFLWaVLmM7r6nQaLHHPpxvQz6U6xc+KMTPqZyUHQHKsDB53sAf/vbb2r5f8fAAAA//9u5w9bAAAABklEQVQDAJo7XL3vf722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94777008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AuthorOriginal</a:t>
            </a:r>
            <a:endParaRPr lang="en-US" sz="700"/>
          </a:p>
        </p:txBody>
      </p:sp>
      <p:pic>
        <p:nvPicPr>
          <p:cNvPr id="1654575458" name="Image 5" descr="data:image/png;base64,iVBORw0KGgoAAAANSUhEUgAAAEAAAABACAYAAACqaXHeAAALaElEQVR4AexaeZAcVRn/vp7dTSiSze70BCTszgRIcSUcSgKmrNJ4RY4U2ZlwRKJUqYDchxAFywLFoiyBkoAhiGhKSjmSlZ4lQoIlBKGKQi5BQJA707sJJJmZ3SQiJLvTn783k56d6XnTc+zM8Id29et+77ve+37ve1fPGPQ/fv0fgE8qANKR2FnJcPQPKqXCfWd8Uu1oaQQke2PzkpHY7alwNC1E9zDzMpWIjTWpcCyVjERXjvSeOreVYDQdgF37R/dLR6LL4fQ/2aBnmehCYu4ucZIpyMQXZYy25wDGq6lI9CqlWyLXYELTAFAhDic27JnMW4X4Rjh9ZNVtZ5pNxDcpXdhYnwo3b4g0FABviMOJE2nCF59ETRwiEwZAhWlVIT5RIJo0ROoGINUbOxPhWV+I7wVDSN5QaW+x+lfJEImeXr1ysWRNACR7+o5PRmKrUpjFyaD7ibj2EBfCCiC3B5yxeaFE/HCVxKHjhWgViQxTzZcaIrwWE2ddq0hVAKTCfeclw9G3OWA8w0QXYEIrncUrNlwege4y07ZMOH1x1+C6512V0KD1XChhXWTa8SCJcyaRbHB5Vb8Lh0gk+loqHD23Gt2KAMDQQ5iE7mTmQ6oxWCgjQm+xyNXto6PTzUT8pGDCureQr8ub9sBayJ48iQMHsNAPAMbrOjl/Gh+BTvp1MhKL+8sRAtlHItmz6EAYOsVHpJRVGOK2dWjQjv+8c8ufkqWC/pQpm/o/CNrWjQDjyHqHCBP1pWYs7vWryTcCOND2WT9lD289iZxhakLcI1dzcSJDRIzAXL8KfQEgoYCfMhx+FSG6PBfi1immHe/3lW8As2iIkHwfbXjNzywb0ubH9weADEenjBn7cRWWcPgohOjN9YS4sruj59RZKql8rSk7RBLxm9CG2ZJxTsBy+oTeBmaSAoY3WwEAwTDyqhBhYtuuwpLquHYeGDXT4dhtmKC2jQXa3lJJ5THZ3qp4dZik0NDAs3Bzaz26dQGAirTAgO57q5PengBvAqyXwMB0VzibZ750tI3eHYnEPuPSa3vjqKVVQG1aeo5YAYCcUCOesv/CfXHSW8tMU8rb486MUL/MXDC5vExjOS0DYHjylMVo+kFI/jfTwWknuMhfqHHclgEgIsdW22zm6mWrtVlOrmUAYEMV9DYCM/ebAOYdL90RMr20ZpVbB4A4r3idYOJDWbfFZsL+wivdnHLLAOjY034vevs/ldxAVOzqGB1bk+4+fVoqEjsnm4IndVbSq5ffMgCmftC/nZmuq9RQFr42w4EeZ+qY2uHdBfm7aOo+ryRnLDkc+YbfLQNAtTyYsG8loTtVXpcQIb8yPhp7wgnwRmaeUSAT5nbHKig3LNtSAJheGDVt63zs3xcirQUYm/EexHuNiPMVwzHucPYJPIYJU/O9gY/Ink4b5nrOUEsByFVJZNrxvyCdadpWj2nHw6ZtLTUc2SaGs1HvPDTxtcgceuh95Bp6NxUAddBRqVKL073ROWIYj8N5/fInIobQt5hIezirZN+P3xQAhIhxwFk1Nn7YWaVopLnU5OYYrHq+rPPM9M3uwfiDGvUJk5oCQCocuwG9dYHbOpXHae93XhCU89QuT4KfPxi5Otk3eh7zwznBRPyebLkJj4YDMDyzr4tJrva2lZnPxu8H97ogVOu8ORhf7bVVS7mSbAUAuMxnatbM0rmq2j7iDmJGp+bKxU9eqkBIhZfMrqbna3FeWEq22qpuoXI+KC75fxRtczLv5cQ8T5ZZHkq+OHVrfBuWtrvzhJIMLyWSl5lIH/ZKnvm8WpzPqhBr24TvYe8qfrnkGwGdQ5PegzNSoiwUETq97PfCoB3/NsbumhI9l8DlgWfHudBMWL+hGi40UPkR1qlMs61NOrpLU4puvuTN1J8BcQip+GbmnT3OwcXE8RJ61wnagWUksnacWjmnnA8ODtxRWbJYIh1efHgxxS3JJtUWt6R7+wKQU2DtMBgNOAtzfP1TgRe0h5eBux6p4l2v8znDAW1bhMg3/JVuRQBwOtOGEAt9Vxlw0/beU2eoj52pSPQlnOBGkuHoo+lI9+XBxPunQcYXBNRxsa7nhY5rx6S5XNmC3R1IL2I5XeHdEsPRi1BHyc3E2s4rFKwIgMH850KFfJ75KDRoviqnwrHTDCPwOj4/XkLExxDRNIySLxPxTanIAU917Nl9FQk9SbpL6IpQIn67l6V2kOlI5HkhvnGvLRyJ+VisMJdxoP1VAJH9RXi4p28BM83y6mfLIvq2Z5m5R0UAuhOBNWh8OifueSIKkj2LTwAVEx6jgch5bib69O6Ojnhwx7Y+zAkP59kiYyrscQ5YkaftzcjMBZNHAwEle/RekufFXUR8/wi+IDuGcT5pLkTVVkzGf9SwikgVAWA1EYpT0kPKCnp8KRuB+4jJ1w4TH5aeNv1y044v4oxzMjlyZftYZo4u7AlXygleC51DkS1/MxkZcvBjqywh7cUrGeutllVA9G24K9exh1ei98bcsvtmoUlwvvKX3pzCF9UrODSwAWv8Lzq3rHtDlXWJWRbo6KU04zAixlJPxReiq012azutWJD8e84Vzm5uiCy3XPEtVBp6TEdV1MsLcMkfqoRogDQXQr2ECtk1XfbDZXaxxeJVRYBSCRBfA8Mfq3zFxHSaV0aEt3tp5co4A5X8nM5EfaS5QC+iitCHPOZcU0T0KVQNQJdtYU11lhfbQvWosZimL0Hy73pOKZWJXyqlaiiauuHQleaWBwc10loS5LV0LTGUGFiJkNuYZ7LKZR8qUz4Jpj0nc0t5AQ8nQzdj5anu4wfWQFdbSP4atK2y3xxducJ3TQAoxX2Iv4HJdafK5xIGRi5T9gmJH4WGHnymrICHYW62/oY6fuIha4qF4MvOydz2dY2QL6lmAPZNWO8j8i7NW1U9AA+xSqDNKpPnoBNpu+HQ4pBt/WycWl0OS+b16NElsJsq0kDl2bKqqsB/Jr5gyqb+D7K8Gh41A6Bsh+z43Qjqm1U+mxhPBQTeufahdeI8bSaejXQPWuvArevGDtEK2tsOIsd5HugCiwIzqCtfEloRrOIPWHn5gkxdACh9rOXL2aGVKj+emBQORIzbmJ+OzHs6PWOR9phKVVzDn+qbmQ7v9xQZxlyCzazt7IPGLzhv2tYV44TacnUDoKoJDlqXoFvUrzeqqEl8jLS3/yPV26c9rWkU8qRUT/TEzCR+mZjL7h8QZ3dMxHlV2YQAUAZMO35eBRC64MQjODBdhwYjNJRW+QQZAyfAG7BFW8/EU30kV4cS1oXl+dVxJgyAqkaBgLH/e5XXJmb4Qj/GcXmD+tFTKwPiSPiUbpwwNwrxDwEag1TmltVmIv6dMsyayA0BQNUYsq2zScRnOECK6WtO59gb6o/WKBXd6UjsrAx1vMnEXyhieAv4bbFRzivTDQNAGVORQI749gwc3B/hfX8yEn1spLfvkJFw7GAMjyeE6B70ekjZ0SUsibtxfD7LVL8t6gTqpDUUANUGrA6rA+LMxSZgsyqXSwDiSxnDeDvD9A4xfb6cXJYuMhggYz6Oz/dlyw18GA20lTfVZQ+80OYEjkavjW+b89waM0KP0r8/ntOdeODFGjWrEm8KAKrmaUP9aYzVr5Lj/BRzAyJcUWtIOBJC73rs7Rea6Q0FW+8abFQh2jQAVN1M5JiDA9cixD8HBKruQfj+gjjOfNOOXwcbUFXWmpOaCoDbZEQCtsXWcSifi14tOeuDnr0xZLYhcw4cn1fL4Qk6dd8tAUC1TvWkiV98eFfbLIBwGyZJ9aOLYhHKYyivkA8zsyDzWyWbYzT/2TIAXFeCw/070MOX4ZvwHBb6Jby/pT1Ds03s56cn1+1y5Vr1bjkArmOhLQ/8CxPcpWYi/r3OzfE3XXqr358YAI1ydKJ2/gsAAP//eKo/2QAAAAZJREFUAwDB20S92Ip97A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880528965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BadgesCollection</a:t>
            </a:r>
            <a:endParaRPr lang="en-US" sz="700"/>
          </a:p>
        </p:txBody>
      </p:sp>
      <p:pic>
        <p:nvPicPr>
          <p:cNvPr id="957823119" name="Image 6" descr="data:image/png;base64,iVBORw0KGgoAAAANSUhEUgAAAEAAAABACAYAAACqaXHeAAAF6UlEQVR4AexaTWwbRRR+b203KTQF/5RGBewIEAciARIVLTckuCBKiUNzhCNIHFKoKBRxBqmHpqTAgSucIOAEiGgPSFxA7SUSIAUJVVWThVaB2g6NUVGazU7f809l776xvY5311Vt7Xhmvpl5+963s7PznsaA2/zXJ+A2nwDQnwH9GeCBgeKeA+lCeuxwIT3+VSGdXcxnsmucuMxYPp2dLOx58X4PIkPv2tYrUIxP3JXPjH+iorELgMaHgPASID6CgEOcuAyEIeI0xCIXiJDpK6mDQ6Fb14YCRqs+/41MDKuhzZ8R4HVAjLbqT+0x6jdp3BE9y2Op3tNXUwJKwxO71tXmOUAY9WwFjVlX1tnS7uw9nscGOEBLgIInYte3WfOkS4ZShxeOXB/EbxRMRDoU4PswLQHFTOYYID7ZBQ32r6ato12Q44sIkQCetkrBu7o7KqXmI8rea6Ad58RlAHVG198GfG/t3mxS1x4mLhKwPggTiLBdUoyMP54yZ1+425xbiC/N/cuJy8nl2eeo/wlKrotk7bAieMjV0AOASACt+Ack3RTAj2T8MamNscRy7igo+IHLzmQDPO/EeqEuEkDT/1FROWW/L+JVkIhTYCvdLHis2q2nMpEAAIyD8IsYsCDADZCNm781ANUKvTqpajHUzHlzDQE0B5w9qR67Zg9Q1vTaHhmg2S51QXqDJDxcTCQAEf6R1FofjMivRl3ndct6vK5aV1QrdZWeKYoE0PP/VdYQ35bxCkqPGJUBb1Vqjf8I+Esj0hs1kQAE9b2oHsKzhUz2hIKnXT4BY8X0+BQiPqMZe0bEQwYN6f5Yin0BSq1KbQB4pJCJLxbSY6+uDo+NXL3v4ENcZgwQ3gDpp1QeSv9/KTWFjYkEJFZnriLAcZ1yCPgwgPGpvQ0vWkbkPJexjGlGKPggWTy9pmltG/YjHiESwBrFTXOK8nOU3Jfit51gRIByAtoJE0aZ61Lqp8Sf0VMu3APgZzxCSwDCwsYARrKg4JJbVzLcBUoYmDHLyiLMbLq6twlwTMHPeISWANZvx9LMCmzCfgXqD67fTJKtTkzBIhG4b+fl7/I3x3ksBBGPaEoA65u8lPvLWIvuo23MR6CUxViLtEHvw0n7mvVUmcAWnXXNQcUjWhLACvKimDBzk2htPAjKlld66kjb3cNgwQPkGR7Zlf+2RFDHV1DxiLYIqFmRuDxvJs256VrdmZOneIpnjBP3Wg8yHuGJAK+GdNo/yHhEKATwyp5Pj3+Wz2RXCplx5Uy03nwskkdfWkR8p75/nmSwLJbZSTwiFAIoWnwSEV5GwN2SoWSnBNMX2d3CMlhWWSatvl7jEaEQAIAcPgPdj4wSm8hQEa+AFZnOeESljZhRSoxHhERATS1d7n7S5Z4auNxW/fMajwiJAHW6qm8Xs4pMr/GIUAgYwOib5E58TjvMv70xgK7uLINllWUCoNd4RCgE8A4xZeZeSS3PDieXc+hM9Ma+BtKvbL+aSiwXY7UxLINl3bl0JV/sIB4RCgGSbfVYkPEITwTU/PF6ZevL3TofwFtvetjN4xFI8YgB46IViZ4HKmOH8Yi2CHD54/VW15Wxi+cD4s3iEXX3bFlsEY9oSQDvsPz0x3UGYNN4hG6UC28Zj2hKgNYfl77HTgxhlHZnWzofwIslSPEIl50C0GY8QktAc3/caS0rIGFbPx/A3qWf8QgtAU39cUT6UpHR9AGGcqIyY5QJ15bPB/Ci2BCPUPA13fd32gOUOHEZCOskHiES0JY/DvZew1BxThEqEyPauL/dpfMBtXhE0swdSpqzo7QH2MmJy0nCUuas53iESECQ/rgwYwKFRAJogvfPB4iPoX8+AHr+fID44JqA4itAC5r0TYP++YD++QDsnw/onw/onw8AQPa9yQe3u+CPQ8g/zVcAICh/PGT7QUtAUP54zxLAigXhj/N9wkzaGVBTym9/vHafsPKWBLBifvrjLD/M1BYBNQX98MdrssPKPREQlpJ+3rdPgJ/s3gqyb/kZsFWSbwAAAP//GgD6PwAAAAZJREFUAwBB0YCuE2wdlQ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85356115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BranchActive</a:t>
            </a:r>
            <a:endParaRPr lang="en-US" sz="700"/>
          </a:p>
        </p:txBody>
      </p:sp>
      <p:pic>
        <p:nvPicPr>
          <p:cNvPr id="1625178603" name="Image 7" descr="data:image/png;base64,iVBORw0KGgoAAAANSUhEUgAAAEAAAABACAYAAACqaXHeAAALrklEQVR4Aexaa4wb1RU+Z+zd8ApkZ1wSyHocSniVigqiNtBWKGogEBLC2ihVS0segqYUhAKFQKmC+oO2qgioKa+WgkQCglRNY2/eJQ9apQJCFMqrLURpGjy7eUA89gYIZRPPnJ7jrL3j8R2v7Xi3G7WjOb73nnPuued+9309GvyPP/8HYCg6wMH2mbod7ZiSMeOzs7H4AjsaX2Sb8SV2LL6uQBI34w+KTHRs1u0xp7UNhW+D1gMORGecmTETt2di8T/lNedD0LQXEXEJAT4IGt4NiLMBcGqBJI64QGSiI7oOtH7IeTdno4lbPxk3cwwM0tN0AGyzY37GTGzTtPAeRHgEAScBQgjqfRDDCPgN0uDxXnL22bHE1kwsflu9ZgbSbwoABJPCttkxzzYTXYDaYkT48kAFNyCfyIA8Zptxy44lbiKYWT+oikI1Ba9mFgFgNpa4wTb1dwG1J7ml22GwH8QoF/G0bTrvZqPxb4kPnG74bRgAGj3l5KyZ2MAOPI8I4xv2oMGMXOY5pOGygg/sS4NmoCEAemLXnmWfcMp2bvErai2YCA4BwSamJQj0M3TdW5Ho2gJJnHkiY9pERJ/Wald8EF9yYzrG1ZzHo1g3ALxsXeZQ+HUEON9jRx0l+Du49FAIaLJhpdsMK3kl01w9nVqod3X+WrdSawokceaJjIl1rFGSh40+DET/4LDqK764rfhX8a2qokJYFwCZaGIOt9AWQKy+RhO8TI47kSvzRaMrtWBUOvUSwutHFOUrWaIreYx08m7DSl0otrjcl5XKRab4RLBF5qQiq5awZgB45r0ZNXiGKx8ONMwtjoDTDCv59Uh357ZAvToFYktsIsB04DICs/PSKXOSHY3PDdTxCWoCwB6buJQL/o0vb3mSYLFuJS/S0yvWlQual9LTybVSBg+LX1W1quGTduy6r1bV6RMOCEDujEQMQrQOMGAzQ5TnlvkOt9CdHLpQwyM7u4yZeDYTi+8vEMeFV0NWdgNcw0rdQS7MZSDyAXlagLQ1tUyMVQE4EJkx0mmBjSDjS1USkQ0Il3PLvKASB/F6XUc2Szci4OgCIdwovCB9FT/SlVwiZTMIOZUc2GdnBL4oy7VS3sesCoB2UmgFIpzTp+sLqCdENNFIp171CWpI0uRKJRWvUsvLkbLDrjYRgHq8/GKcwT03O+KUFcW0hH4KBEAOIYzilf4MfekjkMepo7o6d/Wl6wsQIxUZVLwKpUrGad0rdgK401iiXmUQrrJjiZtZrnyVABBMaHE1uF+Zg5m8iZlt7Elu5eiweI30yld4c1Vt5r9f6qRyVglA1ozdhgDqIyjRIt7ELFMZ+2/y9HTqeV6pFgf4YOaise+pZBUAEEwdAUALVcoEtEO3UveqZMOBp1vJuxiEf6l8cZEWqnpBBQA588T5PPYNlREkXMg9g1Sy4cBj37ierrLxEPEM6dl+PysAIIRb/EqFNNE7hpX8QyE+jH+ODk96S+ki0jw/vwyAg+0z5Fh7ll9J0gT4QwmPB0KH7lP7iRdk2qeP9crKADgS0q72Cj3x3RErucmTHtZRvbtzPc8F3SonUQvLklkSlQHAY1wNAMHKUo7jJEJIap+xvJFLABRmSETlxocA1h4n9S65qTmk9JkIpnB9SvUuRXJR8zzO3cpU9srtDE9+L5Uxj4NEW3fLZl62e/2uIsLJH4+Ny1xXEJUA4PVjdIHj++EMb8ny4mMP+yTC8sNA+I7KUUfD0iavBICGmhIANrCP6Xh9lb57G7sEALlUQsVbW3RxrzfdtDgPRD7KlpnjQwvVS5kY3ykE3Cdwz1X6zhNkqbH7AUAsMb1euQhKI16duuM8EwF7Bzy+6s7ry4CAo9nMjb2U/6VPJEllD9BAMQT4NKUEAAiURsR644SNZw3MKf8z+oW018+RNONfqqsmjKOE0imPRgf/1x38IrgEAvWVGfZf75UA4CXjA1A8GlIJLYW4QRYNeNdfv2Fa789D2N/VvTIi3F9MlwDg9lcCQAhNB2CEFr6S9xfv+SfBolP1hNJwRPDcCAzf6c/Hw1o5sfNxXwGAhmoAeJLxGz7W9CnvL98fsVIXtOQd/neJljEQ9Qy/3XDEMY10EoUi6dSYiJWcJTYVfikBQOqva6kHuOQqAUCC0xWGm8I6de+qHUY6dUPYdc6VVqwRiLOgJfSTWhwI6r0aUWUP0DyolBuni8vTzU+d1r3qn9KKIcyfzavOEqbqkySRsmW9nnGXksa9xMsrxkOuUwlAW5e1g8dl5b+yiEauvWNSMfNghqPSq3fzuWNuCI+MZ1+eZSAcdXm0Ss3v52bN+GQEHNnPKcboo5F7V+0spgSlQlz+kOQMFTOpCF0NOyQcKhIgIlZqNjgwjkH4LQAcZjr6Em3Urc6njyaCfwkDfV6HAKUeVgJATPGMulpCP3F3+qafNxRpvnrv5h7xffwodLpGMEu+JdCt8FRvBar4kVDJELCsjmUAtDqwRjURIcqF4nXXqgwOBU/PLT/YZiWf063UGj7lBQyLfk/sWMf1CFA5TxA4zqF8MACn7knZAPgKKB4XtUXcE9iuQjiMWOwjdxb8ucolQvrL5zKrPvbKynqACBDhCQn9hIDn2dHEbD9/uKV58ruJfT1X5Rcv6RV1qwBATydfYBTfUxpAeIBgUlglGw484j91COGnSl8K1/qp5X6Z5mdIOuTSjySsIIT2rKk/XsGvk/HJuJljit8H2LFE3XcA3jwZz32AbZ7wNLe+cuOGqCnrpASgrSu1kidD9ScuCPOy0Y4f1FnnMnU5u/NQK3wfUCZoIMEVLtwHfObm1yLid1UmeJe5XQ/4ckUJgBjhJfHHEqqIUHs0aya+ppLVxsOptenVrsVAXCLaKuJK3qHiC49lElRSxOrczL3gqUoJcxBCPE+s6ol2nA3D/EEXHtOtZOAXZoEASL10K3crh1uZKl8E3UF8zY7FL6sUDsQh5Y5zoFzV5dwkfgWibW1dyfl+tjddFQCEP+dbe0MzeF+uvhfkcwJvVbfU+22enN15XD7Hw0x5AvU6OGCcDbEPAIjgfdjnfS35/DTmlra9XnkxXhUAURq5f/mBEGrTOR7wCQqGGfvn7VjiIQ4HtMd2QM7uESs5K8JneaPvXF9ryMt0iNfzR8VOgaTiXMtCvO+Hge0NOXTNqXtXZ/pYgUFNDrelV7xBLlT8teyzehf3hDdy0cQMH79pyUwsnuDJ921e62+vZpTPDLPa9nS+WU2nKKsJAFGWz9IYhLk8MaovGkUJ4CJXg5W2GX8tYyZq/pD6aNbgX7s9fnXGjG9HwBWAcGGgJlFefDSszt8H6vgENQMg+QQEduByBkH9bZ4oCSF+hXvmRgZhp23GF2cYDIIJLSKqhQhmttrR66/i1n7ENhO7IITrEXFC1bxEOfGt4GNVxXJhXQBIViOdepVvbiYwCAPe7CLCeECcz+FG2zR7uDIcJp6xo4kHsryZ4iEzLcdDJstx4dlmfEnGjG+yTacHNPpjoasjfF7KrUpEf9MO0yXiW1U9hbBuAMTGKL65cT915PvhTZKuhRDxJEC4gmkOaLCQNO0JnjTXuDxkiOPCA8TZrDcZEU6sxWafzjq999Clbfs73+9L1xU0BICUIMdK3mBMQde9gZecXcIbSiKCnejSt3lVmI4fbDjUaNkNAyAFIgDJR0mGlTsfCW5hIPYKf1CJoJuH3zzDyn5B70r9Tnw4lvKOCYBiwcgbJu4NTxrWZzxeaQFvTLJFWdNCIlnT79atf483rNRTUmYzbDcFgKIjCOt7eSJ6iJ08k8i9gltqEcveZqr/Je7kQG/y74PEtvgucKyRTj4sZdRvLDhHUwEoFiNOymGKW+oedvpLvJ0+HVz3KiKag0D3cPgLBmcpj6D1BSJaKrw+2RzRbT0cHm2kUxfzjvFescV3gf03w8WCmhAOCgB+v2Q7bXR1bohYqaV6OrWIw/sYnDlcwWsKZKXmCK9PtlR0JY/fzmCkhwSAwXC8aPNYw/8AAAD//zzBglwAAAAGSURBVAMAhq7IvRtFYJQ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744250617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BranchHistory</a:t>
            </a:r>
            <a:endParaRPr lang="en-US" sz="700"/>
          </a:p>
        </p:txBody>
      </p:sp>
      <p:pic>
        <p:nvPicPr>
          <p:cNvPr id="1791671378" name="Image 8" descr="data:image/png;base64,iVBORw0KGgoAAAANSUhEUgAAAEAAAABACAYAAACqaXHeAAAM5klEQVR4AexaeZAU5RV/r3fBE8PObDyZHk28ElOmlErQJGVRQVEEcWeUhJhUgJhQRstgonik8C80h2CKGDWxMBGqIhoJMwsiRAG1THlG45WoFGXM9AJe07MYgwrs9Mvv9U7PTvd8Pcwsu0gqmerX3/eO7733/b6jj2mL/sd//wdgb0yA98ZMS7iprolFOzOjlM7MdVOZBa6dWeKmM2t80rqduUl1auPCdps9uWNv5DZsM+Dd1NQji3b28mI680ifVX6HLOtBZl4ixDeRxVcR8wwinuST1pnnqk5t1LZMI99B2w2lVPbSfx897XAapt+QA+DaXXOKdvYZy2rfwky3MPF4YmqjVn/M7Uz8VbHoth1SftNNZ58qpjOXtepmd/ZDAoDQ+HbX7prt2tkeYmsRM31hd4EHoR8HQG517YzjprMXC01rHVRDUMsga1okRFxKZy9y7cSrxNYdGOkxNNw/5hRC3Ona5VdLqcx0zQH8oI9BAyCHTTyoZGcfQgJ3M9Oxg85gkA0R8zix+B4/B+QySDc0KAC2pc87xt3/4Gcx4mc2G1iEtpPQetASJrmRPe9SFjnPJ61DpjrQehH5oFm/moPm0nt419FNt6kxbBkAXLZOL0v7c0x0Yo0fc1Xo7+TJwjaSCUmn0JF0cmeBZiUK+XmJnu5fJ5z8ap+0DpnqQLBxRmsbOL2ZRF5B2fDQXLyR/FfNraGhQdkSAMVUdiZG6DFibnyNFnpcyt44dOZzyZ783NGF/MNMz+0yxDeK1FbbJAu5q5JO/iT1hbiPG40DoeYk9JjuSYGombJpALDzfpctugudb491jBFn4slJJ/eVzs3dz8TatahQX+qTiaYQYsQ2x6VT9yQ3lZkVaxNRNAWAe1T2NAT+TaRtmBValHByJycKK9aEFUPHJQq5BzQGlsUvG3q1+A43ff6XGtpUlLsFoPeIbJraZA1xzM2MSB9G5psYoR+i9GiYfxoj6eSvEI9mAYi+mHAjSKzVzWyMDQF4t3PqqPIIWke6vkyRRFxiOgMjs8ykHk5ZZ09uicYGCL3GOMi5vB8/qJdro74ibAiAdWDbCmY6rmIbKWRbm8i4ZCH/ZESx11iN3e5Z44hkmykoEx9f2u/gFbW6aD0WAH0IIeazog0q/C7q40mje7pfr/AfW/GJzSs2EXmTkYD5KsN0tm7g0BsPIwBCY0d4Fl1vbAEhbmJmJLfknkJ1nziShZVP4Oaq0c5/vfbJlKwRgJKdvoyJzI+gIgtwE3OPyVnv0V2ji3b256BVjVD3H55Sme/g4elen1BXmcmnytSX+izamZ+6iUmHqCxKiUL+blypFkXlFd7uTaW/V6mHijoAhCbtRyTzQlYVRkg2Jpz8NRU2VLx/WOZQT/h57BlXg86DcrFrZ+4zdcy1O24gi39LTF/3CXVfhka1h7bF3Z2u4cXqk5mvpVEHvKAvWGrtgnrCyV0JEP4R8LWlxzLPNAvqAOi1D5hDzMnaxkGdhedhZkjA15Y79uOFRBy+H2eeVkon6kBAR6ZT5BeVaee1LRFnKfw7pq+tb0FY1M8xEfrpGQcP/o/Qmd1vOXCuA0CYLhlQ19REXk46uT/WSEJV5rirBWVKdsey2ud3zKS65VUrU9v+zlMmFCRgJDYW9S9PeTEwDZUss0M8mBAA742Zqo+1x0Bedwjxj+qEtQLPW1fLhuo6E+y+e7RjKmdiLDOtDVAgU5uSXb4XGnPnocCxHhR7cFmuMyv5M8UxU46q1YUA2NVmnVOrrKm/0enkGgZN9PTMxyg+WtMmXFUQ0n2/1w6GFQOc6kp23zJiunBAGq4J0SMJp/3GsDTMJTZ3r8VesDks7efYatdLZj+DcwgArHEzAEIrYdvw0Ce4ZLn93IYgEE8v6egKuhH1BpGvY/5aVBXw6jtZ+HAS0/JyIIsrhcWcM4cHuQqAv0PG3PggtwfiAtXKefPyD5OFj87RRGvloXowurUgIIBvE+h8JnISWae+mdbuiGiMrFUWY84IOxHhqv2uVnpT9gnwNBIUOvTtDDa/h0PCBowmqIniHr3RntDvAdnArr/O/YXxjM4nHGey+jbqDcKOzSM2YCDqwMJmfdD7R2V0r/NbVQHA9eMwXxI5ocGLyM2LiBuymqgmjP7dH2sIxxiJfjUC9FfqzxiAlepLl1i9Nl6CZbKThF82WZQtrl6FqgBYbBkBgIM3QS0fmnDSKVyAETZORXXIjJ4rKWMikQeSTu+F6sukbkJmzL12sKsAiCdVVGods8dba/lG9WI6O6+YzryGO0DPTWellE7vhP1kgICixaN/ekzG/cAu9aU+i/CtMZr1BHiNuWODrA72AADMVWFtAI/J6KTWRutIcBoCzmfiE4iZVeZTUO3vkC/a7SmwDdpqA8YPvuF4vsZSURNknAEWGZYAkxgBICGjk/rgPKFeVpEw0tYqNgUtGlJgU2litm0QK9RAtobYCoMQ1b5aFRkKDnBHfRgOv0M4IXqs90AHs1ibVhRC5ldmPPB6rwoALhlvk+FncczMqLOVDXWiqCDoWNDRGj12+34umC39XMy5iVhoKTww1cFWDxF+K2CqAGD8jQAIU3W6BI1MZdLJL8cUwosH2YhND1WTFWRBBwUmPkGGKjPQUQJrPIAQBmkjTK/XWEabiBDL2rixE4kBAIvNABA3BYDG7izkbugs5E9EglaykOM4wiZJPhE6TfhVijh7X+7kLfXdiRho0exhBIBloK/VGeCJZwSAhQ5tNlrLdtpxpZYbNtcgbvZaYpgBVg0qYfdySpj/7+CwVHRwTzVl2+aV65dAR4+zEcus/l9ZvB3qHdM13uRoX5aV7MwEJh5Vn6P8a9TWVZsCuaLk1/V2Ew3W+kzk5FncFRHt86xwbM5rmKj6bFMFQHuEXdb48ILpFPuMru32UYq+S/TTZOJQH0MAjCzTatMljJnxQvF8fdPrO9nXT2666wImqr8CCJXL2/viAThkS94l4ifI8PPYWoCZAL8G5T4kQo6WEP/ElBIegv78yeKq92t1oRmgCma6XcsoMR5E3FR2RlQ+SL5gaGeSGcwai7D5XYxcjzdZ4ZJe17c6ABKF3DIhes3ogAkvPsfHfyBhamSQ4Wqjb31DGpMsZNAEI/hTR5huMJr6r/Xzy6O6OgDUoM2Ta7WsI6YxJTtxW528RQFecswjTy7Gk+YffELdl7XoJ2ru2vvfidE33rgxW8Y+GQHo6MmvxGZo/sSFaXYp1fX9aPBWeKZH+5I9+d8lndx0n1BXWSs+orb43/AHzPytqFx5PHI8m4j5csUIgN+I5MdamkjY+lXJzn7ZpPs4ZHqjhpH/hcY2ETp5hUmuMui0qKdOp3sDZsHieg0kTG3YJ1ZtS3V9mj7mn+bgtXGeeOAZn2p+7NGt+NM09guzWADUR8LpvRTlU6D6gylRZn7aTWdOr1fuHYnGRg5/IeLRZPqJPNPRk5tjUgWyhgDouhy5o20qdmjze0HmJDaxlr/NC4LvSVnczTeLyPnNEX19+C9h4LbXFK8hANpg1FvL321jawrqMZ+gcDuWw91uOrsQ5W79wc8eHRoD+88tbFHsN4u4pd/RVpZzD9l6f3F3wZpKuKOw4nnxqO6v5YjzK0vp7PO9qezUiHzI2GI6k0XnX8K1/vJGTlnk2x1bul9oZBPomgJAjfWzNIAwCxuj+UWjGhGd7Fm0Eq+tny7a2aY/pO5vGn92x2TOwWXuWSZegc3upFhLkT7NMel03xdrE1E0DYC2UxCQwBkAwfxtnhopMX+RmdYBhE2unVlUBBhCY0eoqhnC3+Qj3dQFZ2O0b3Ht7OvUxmuZeWzDtiK9mpufY0PDsLIlALRpspB/so37xgKEV5RvRMx0LDHPQbnOte1t6AzK7F1uKju/hJspLJnJvVgyJdRV5tqZJUU7s961y9vIkj/5U53pU41i+DqRv1k75VTNzedbOLUMgPoeXbj/De+Dsn4/vF75ZoiZDySmM0EzyaJ5Ylm3Y0Nb7WHJCOoqI+YZsJvATAc047NisyaxY/tpHW91/7PCt1QMCgCNoI+VuMGYyJ53ES45e/2DSRHaxJ58Aw9vU/jth7ZrToOhQQOgwZhI9KMkPMicyEKXAIitKh9WEtqM5Tc76ZQ+m+jJ36s57Em8PQIgCMx4uMFsuCPpfIT1KnNJqBTohqwU0Wv6VQnnw2OTTn6xxhwK30MCQJAI09od2IgWIskjRbwzMVL6Pd9Lgb6lUjDJSV7A+SaBr4TTflSykLtZY7TkZzfGQwpAEEuT1IcpjNTVSPrzuJ0+lDzvbBGZySRXo/wZwFmKFbTWJ5GlKqvoZqrtyJ3thyUL+VM6ndw16sv/4iMIMITlsAAQzU9vp5M93Q91OvmliUJ+AcrrAM5MdPBcn5z8TJVVdEvVVttE/QwHv1cAGI7EA597Wv4HAAD//8rYm1cAAAAGSURBVAMAxJ8KzNE/i+M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092805651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CherryPick</a:t>
            </a:r>
            <a:endParaRPr lang="en-US" sz="700"/>
          </a:p>
        </p:txBody>
      </p:sp>
      <p:pic>
        <p:nvPicPr>
          <p:cNvPr id="269128609" name="Image 9" descr="data:image/png;base64,iVBORw0KGgoAAAANSUhEUgAAAEAAAABACAYAAACqaXHeAAAGh0lEQVR4AexbT2wUZRR/bxYsBtR0d6UIdJZ4QY0hYmJiDFBAg0Fj7Y5p4qXeDJh4UOPFRBJU1IMHTDwohBN6IKnsloOiiQIVDppgJBpM9WDcaRGQ3S0ICbR25/nelqXs7PzZ2b7tLsJk3nzf996b9+c33/zp+7YG3OTbLQCiToBLi3u7xk1roNDd93beTA/lU+kjamT2/cg2T+XNvrNs/8uLS/rvjhpfVP1IM6CYeu6piQXzfnUQ9oJhbEPEZxGwR43QeJhtLkU0FrP9zZPzp/4g6I9FTSqKft0AFLrTHxDQF4AQj+Kgbl2iWlUDFxW6p76tFehx6gKgaFpbwMDX9dx6WUIvJiBCT55vNU+hAjMUgPOmdS9P+Q8VfDVsAvlWy5vWgWbcDqEAlJBe5muzoOHolU5EhN6CObVfydw1M6EA8K257pr29R2Cr3n4olFyNmgQEQ2zvcAdZSakrGygUkRhIADUtWkhAq72sDkZd2LpRC6zp3Ns6IgGIeI5Dz81LATo07wdAgEodix8DBBqdPhqHcWxwcvQog3ldkiVPtdwX5NctVHqrB5Pj/gqFKd7rTtyDCozIQSA1iVY8cxfByOVvrstzwSzlJnN26HtATAc2AFEx9zJV8azBaHtASAD+IE7b1OzQGh7AORKywM37uiAIPaupxsCAAm4WSDcMAA0C4Q2AoAcSdKDtl9fbyjEpg4CPxB4v8BU7rpbBOotmlMnpXbhYa+KFQIA8luoSr8y8ONX5A206B0L4gPoqjkAGmsB8S4mCKCVVxbEfg97RXo7hf/Hhoh3XlhWSgdlowpAPmW9ydN1pGCmnULKoipiXj6VHhEdz4CQLnryZ8ksGc6qIBMhAKDPVK/lc9L9CPAOAq7kaYk1TvlyIMuQdUTXLSfCn9y8WY+JwyccDbITAgBxvF6ne/HxcS9Nb16tbsK+vJufaF956zfAleTlNAPHpfGjBgEAH2D83ITzEQ5OJHLZzbddoS7+/O2JWmNAh4ar3gYSIkqYJAffAEIA8D3PQ0ARipf+uneczf7dOZr5LmqNgaSeIAlfI48QPVhqACTs7CDfcdu4cvwbXwnuurxxEUFkLNgmui5py4ZqAEgGyVxmRzKXvY8TNBK5DFaRnTVElmQd0W0XUgWgXZKKEkdLALi0on9J3rT28nfBmTJx/1x379IogWvptgSACZrayc+qAQTsKhPCgGHEPtJKKooddQDk6o53W+vGl/et9yMifMYdJPOe9NMv89mm2HafFzYOk6sBQLC5g5ewvpmg0mnHgGEnZhz2IwRY6A5MeH76ZT7bFNviQ3y5z290rAZA0bz9JcTaLzzvwPhl6BagB8+tw2PxIb64q7KrAcCfsQ/VHRHy9ZZ8iQ9l4rO5W/f5QPX7CjGqCACchygbYwACRJmAu8KAerdovgKs6gFQwn0BfnRFir7UAEicynyPRGuBYBcBHObP3mFdgsPAtsWH+NJCVA0ACShuZ48l7MxW/tzdmMxl1+tSZqPYFh/iS4tUAdAKai7t3AJgLtFuR1+qM6BoptcUTOuTfMo6xH/k6P1+MJVmW9YhsS0+NIFUA6CwzHqUqzJHAWELv9E3oKuWP/sxbAC2LT7ElxYIagBAjJ7XCirUjqIvNQD43b8iNHAlBU1fagDwFD+ilF+oGU1fagDE7csfE1GEynBonp4K4kN8eQoBICpfDQCp6yft7BMdGLunkbp+6DqAAz1iW3yIr6iJ+umrAVBxsOjPwTON1PVD1wF4rUBsV/xoteoAaAU2V3ZuATBXSLern+AZQOBTecEuaLuN/GLyyWE6gUAAOmLzf55Wcx9p7Xnzac+f0bo152J8sSu9mP2sYardL135oZY5wwkEQJ66XNU5O6N+tYeIJew4wX+cvFKu2S/v810DaLacV5jemOyA48AxXY1upiEYSxQP/jPDqO0FAiDqrLBHWg8yAWFnuWYfsAbQbDkivAeI3R7xCcsvdpGVifMrt76HztK8d/nr67SvQrsKiEbjduz9sPBCAZBfaBoEr4UZajs50qsIg5NhcYUCIAbio9l9XJHdLv0bggi2J3JDdf1/UV0ASNJckX2L/sX7eQ3nhIzbkXiR6bjEKLHWG1/dAIjB5F/7RxK57GoslVbxUt5WfjZ8RkDDLSWCT4GcLUD4YNLOPCIxSqz1UiQAKkbjYwd+iduZXUk7O6Bb+29gLcHOvJCwh3Yn7P0nK/FFaRsCIIqDZuvO1v5/AAAA//8OQc/eAAAABklEQVQDALW4BsyTC1Nz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140040097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CitationFormat</a:t>
            </a:r>
            <a:endParaRPr lang="en-US" sz="700"/>
          </a:p>
        </p:txBody>
      </p:sp>
      <p:pic>
        <p:nvPicPr>
          <p:cNvPr id="2121801897" name="Image 10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27442057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CoAuthor</a:t>
            </a:r>
            <a:endParaRPr lang="en-US" sz="700"/>
          </a:p>
        </p:txBody>
      </p:sp>
      <p:pic>
        <p:nvPicPr>
          <p:cNvPr id="409077024" name="Image 11" descr="data:image/png;base64,iVBORw0KGgoAAAANSUhEUgAAAEAAAABACAYAAACqaXHeAAALJUlEQVR4AexafZAU1RHvnr07P1Fu5yIqt7MaQUm0TJRK0CRlUQFBBPF2LFLGpMJRJJTRMpgIGlPHX1ipFGCKELVCaenxB2pCbvf4ECIfJmVKRYLxK1EpypidOz6Und0zBpOD2+l0D7ezu7Nv9nbv9j5IMjW9773uft39fu9rZvZp8D9+/R+AkRgAHzcvCNuRllkpI7YwHY0ttyOx1bYRa7ejse0uSd6IrRKZ6Nis22PMbRyJ2IZtBByLzL84ZZj3pKKx3/dp2Y9A055HxHYCXAUaLgPEhQA4xyXJIy4XmeiIbhYaPuK6e9IR865/XrLgQhimq+YA2EbL0pRh7tO0ukOIsA4BpwNCCKq9EOsQ8OukwaO9lD1iR829qWjs7mrNDKRfEwAIptfZRssS2zC7ALW1iPClgRwPQj6NAXnENmKWHTUXEyyoHlSFU03Bq5hFAJiOmnfYRvhdQG0993QzDPeFGGEXT9hG9t10JHa7xMDlQd+DBoAmzDonbZg7OYCNiDCp6giIgG+XTv1UZ4F9TiYNn3Fj4Fiqq53XHhQAPdFbLrXPPHc/9/jMvKnyOW7scSDYzdSuOc6TwIOHGwFCkgfHaRcZ024i+hQqvRBmSiyZC1suqbRKoV7VAPC2dX2W6l5DgCmFhpR5gr+CQ2tCQDN0K9moW/EbmRZlNbwMEMJeHcmjNllkTKxjjZc6LH+YR8c7nJa9JRanAf8ssZVVVAirAiAVMVu5h14ExPJ7NMFLlHWmcWOu0rsSy8cnEy8gvHYy5x8Bv5jLeynCVbm86EodPRlfpluJK8UW+30pJ1emEhPBi7ImKeUBzIoB4JX3u6jBU9z4ugBbANzjCDhXt+Jfa+ru3BeoB3C+QqbiuWpiS2wiwDxgHy5T9cNbp6xJdiS2SCVW8SoCwJ5oXseOf6Uy4PEI1oat+NXhZMd2j1fjTDgZf0588LT4RVnTGq63o7d+paxOv3BAADIXmVEI0XbAgIcZoj7umW9xD/2QUweG+RIfupW4lxxYxED0BbirB9K2VbIwlgXgWNP8cdl62AUyv1SeiGxAuIF75mmVeDh5TV3xdvHNIGSUfjjm7Bn4vGzXSnk/sywA2tmhDkSY3K/rS6gnRDRNTyZe8QlGrCi+6xxtGi8+PSqnCHh5+oxzOwpl/nwgAPISAog3+iv0l09CH84Z39X5fn951JLzuzsOAjhzOQBvl+F8/kaYLQt4nlGcUwJAMLXe0WBFsWq+hI6zUD8U35vnjG5OT25+GYHKrfwrpE2qKJUApI3o3QigfgUlWh3u6nxGZWw0eeFkYiPvVGsDYjAykej3VLISAAjmnAFAbSplfno/ELYSD6hkY4EXtuL3MQh/U8XiILWpRkEJABnjrKU893WVESRs45HBzxoq6ejzODZup6PsPES8SEa2P8oSAAjhTr+SWyZ6W7fiv3XzY/jn1PSkN5UhIi3x84sA+Lh5vrzWXupXkjIB/kjSmhBRqRkFq1SpMg5m6UG1Jn4u1TxvYqGsCICTIe2mQmFB/oMmK767oDz0bGGDC/NDtwzh7s4dvBZ0q0yhVidbpicqAoDnuBoAgs1ejVpkkGcrRygDQYgXXQBhQe0uQlLHjMWd7AHgrpABDz7cQc/VLrR+SwwC3yB06qefX6NEy5IyZgZ8FrfHa7eXyUSMK9h3A1PRLV9nePF7oYh5GhQau+v38Lbd6w+VAT/nk4kxWetckQcA7x8TXI7vhyu8yaPT8bHHfBFh0wkgfFsVKH+R8h7yPAA01JQAsIEjTKfrrYy9sLM9AMghD5XC1qKDhwvL5fKpqNmWisbe42/3jh01KYiCbATpu3wj5qTYtvgIqu/n88hVxs4LpNfZeQAQPWahIQdBaaRQR/Lc6AXscCUCXsGLGgqvpoR8sW02vFJ8VWhbOQI0QK+ztZwhfptSAgAESiO5evkUZ+Tzw52r1BcdVkXCO4HXVg8AAOTdAf67LgL1JzPMf97zAOAt40NQXBqSh5ZCXMCiPQWFYc5W5oswP9QLAyLCo7myBwD3vxIAQqgIAN1KbOIhxB8e6AB/p+NszkWNUn4g4U46wIZXiK9KrPK09uZ6sT4pANBQDQBgRQCIg6Zk/KGmZGIKB6jpyTgGkeiqKEjf5VsJTWw3sQ9V3QCeEgCkfFu9EeCQowQACS4IMD7m2UGjVyPFCNAKUCluGV1TXD49SjxVpHOvVUUbcrKlU6CxyzrA06z0X1lEPdPcMl1laCzz0kZsBgKOK42R/jHu8JaDOb6g5OblD0musMMt+H4cDVt8rDFfJAyMeTsCeO82HgDSIl5lt0rqJx5O3/DzToOyqYoRAYvaWARAQxa2qbYwfgjlD4q33qIyOBZ5drTlNgQo3QEIstnjfcEAnHcoYQPgy6C4HNRW80hguwrhGGJxjBoB/lQVEr8E/fEzqS2fFMqKRoAIEOExSf2E/CJiR8yFfv4gy0lFPRVPoVaexYvfYo71cpUWb+klbSsBIJyMP00A7ykNIKwkmB58QEJVScHj3eZZP1vF8+sMVCb+U4cQHlLquZ/1E5v8Ms3PkHLIoR9LWkIIzWkj/GgJv0qGbmXawKHF/Kb5a5c47/KqtONXt40zn+DeVz64IWrKNikBaOxKbObFUH3EBWFJOtLyfb/zasoIf+jTuxJP6lb8dpc4L7xqbPh1U0bsB4j4bT9fykSwPxxwckUJgFsJ6CeSqohQ+2XaML+qko0GTx7UuOd/Lr5VxI28V8UXHsskKaUmq3MPj4LHSyXMQQjxOrGlJ9JyGYzyJTE4IUwA5t/xoeBCBx7hP00DT5gFAiA2wlbmLk73MpXeCOEs4qt2NHZ9qXBkOOKbY/gTAI4H1UW0r7ErvlQlyvHKAiDzsqE3NJ9XaPV3QUSdF7Gqz+blnA8lTQ1wZpFjPlLf1zcXCx57Vf7KAiAVxh3ddCyE2jzOBxxBwTqeDhvtqLmG0wHtsZ0h3eKD1591qEHgmUV+pO8NZenm8w5vTQ3krKKAG5Mdr5MDJX8t+4zfl46ar2ci5nwfv2bFVDRmcuPf4r3+nnJGkeg7jYc63yink5NVBIAoy7E0BmERL4zqD42iBHC1o8Fm/mz9asowKz5Ifapq8K/dHLuJt7n9CNjBi92VgZpEfRKjbnX+JlDHJ6gYAKknIHAANzAI6rN5oiSE+GVE2MUgHLSN2NoUg0EwtV5ElRDBggY7ctts7u11tmG+DyHcgYhTy9YlykhsboxlFYuFVQEgVfVk4pUQ9k1lEN6RcjlChEmAuJTTXbZh9HBjODWfsiPmyjQ/TPGUmZvhKZPmvPBsI9aeMmK7bSPbAxr9zh3qCJ8t58OVEf1FO0HXSmxuuYqfqgEQ2+OTWz9wPs3K+eHdUq6EEPFsQJjJ1AoatJGmPcYL2jaHpwxxXniAuJD1ZiDCWZXY7NfZHu49fl3j0c6/95erSgYFgHiQ10p+wJiFjnMHbzkjfmCSCA6iQ9/kl7d5+OHO4xLTYGjQAIgzBCA5lMQvMlOQ4E4G4rDwh5UIunn6LdGt9OfDXYlnJYah+BsSADnHyC83PBrW69a/eb7SciBI52Q1S4lkT18Wtv41SbcSj4vPWtiuCQC5QBB29PJCtIaDvJjImck9tZplbzFVfxMPcqA3+HcVsa2wVTdRT8YfFh/VGwuuUVMAcm4kSHmZ4p66n4P+Aj9OXwCOM5uIWhHofk5/xuBs4Bm0wyWiDcLrl7WKbsOJugl6MnFNkxV/QGy5Jz5yDmqYDgsA/vjkcVrv6tzZZCU2hJOJ1Zw+yOC0cgNvdslKtAqvX7ZBdKWO385wlEcEgOEIPGdzqOl/AAAA//8hE1gnAAAABklEQVQDALZ0VL22hO3F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608559810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CommitBase</a:t>
            </a:r>
            <a:endParaRPr lang="en-US" sz="700"/>
          </a:p>
        </p:txBody>
      </p:sp>
      <p:pic>
        <p:nvPicPr>
          <p:cNvPr id="125313496" name="Image 12" descr="data:image/png;base64,iVBORw0KGgoAAAANSUhEUgAAAEAAAABACAYAAACqaXHeAAALIElEQVR4Aexaa5AcVRU+p2ezPIPZmZVXdnpAeSkWFqQ0oBZFGQiPhLAzVBTRMoloCqEwKATECr9AyyJgRQSVAovkB48yZmbDIxGSoGIBIQZ5qRAj4vTmBZmeXcSgSXb6+J1mZ3am5/bsvDbZKF195t57zrnnnPvdZ/e0Rf/n1wcA7IsB8E7P7Kgb752es5Nz8onkQjeeXOzayaVuIrnKJ83bydtUpjoudAftGV37IrYxGwE747OOzdmpa3KJ5G+GrMLbZFlPMPNSIb6NLL6emOcQ8YU+aZ55ocpUR3UL1Pk26q7Lx1NX/eu42UfTGF1tB8C1exfk7NQGy+rYykx3MvE5xBShRi/mDib+vFh0924pbHcTqfW5RPLqRs2Mpt8WAITO6XDt3vmuneontpYw06dGc9yEfCoAucu1k46bSF0hNLtxUA1OLQOvbpYQcT6Ruty1o68RW/egp3torC/mOFzc59qF1/Lx5GUaA8pN300DIEdNPyxvp55EAA8w0wlNR9BkRfg8USx+yI8BsTRphpoCYDBx8fHuwYdvRI+fW69jEdpFQmtBS5nk++x5V7HIxT5pHjyVgdaKyHv12tUYNJaBo3uPq7tOmWLDAGDbOqsgHS8w0SlldsxZoT+TJ7dHSKbFnGxXzEmfB5oXzWYWRfv7fhZ1Mo/5pHnwVAaCjjNJ68DoHSTyF6Q1b43F6+Q/amw1FQ3ChgDIxVNz0UNPE3PtPVroGSl4U9GYT8T6MwsnZTNPMb2w1+DfyFJdrRPLpq+POZlT1Rb8PmNULjI1JqGndU0qsupJ6wYAK+/X2aL70fiOUMPocSaeEXPSn+ve0rchVK9BgdpSm0w0k+AjtDq2Tl2T3HhyXqhOQFAXAO7k1Jlw/PNA3cqi0JKokz4tml2xqlLQvlI0m35cfWBa/LimVYvvcROXfKamzrBwVAAGjkklKCKriEMOMyJD6Jkvo4e+jdSjMb7UR8zJXCsezQMQQyHuJpBYj9WzMNYEYGf3rImFCbSGdH6ZPIm4xHQ2euZBk3gsed396aXqGyAMGP0g5sJB/IRu10b5MLMmANahkRXMdOKwbiCRwYjI1Fg281xAsM+K6rvDs6YSyaDJKROflD/o8BXlsmA+FAB9CCHm84IVhst7aYgvnNTf98Zweb8lH9qyYjORNwMBmHcZpvN1AYfceBsBEJoywbPoZmMNMHGImRPbml6P7Li4Y9mVz+JwVWvlv1nbZArWCEDeTlzNROZHUJHFOMQ8ZDJWL89/eIonv4aHp4d9Ql559dY36UWzmQewUy0xycCzB+KJbyCtuqsAELrwICJZVKUJhpBsijqZG5Ft6XbtrlvJ4l8Q0xd9Qt7ntWSVKOqkrwMIfzeZ8VgWmUZBFQAD9iELiDlmMsLCizAyxCRrhMfMlwX1TbygzmhlxIZ2esbOg/1jdGQHbVQBIExXBpX8ssirMSf9Kz/f4g9GUtX0MvGacfP+9JSXjXVZ5gf5FQC80zNLH2uPDyppWYi/o2k7iIkxzSotmXiVGvWXuCA3mbX5Y7memZPLZRUA7I1YF5QLy/JvdjvptWXlcZ2NbulbjbVgiylItjp0yyyJKgDAHDcDILSyVOMAyQiLOWau7OQSAP4KGXLwEaLHD5B2l8K0CmKMWYSmoz2ldpcyA3H7ZNTuBFXc+nYGi99TFcwDoNC1ZcI6LKy7g6Ey02HvTk7qWueLSgBg/zjK5wR+UOFlJvIC7HFfZFq+h4RfNQVasLi0C5UAsNgyAgAD20EH6m2MvbyzSwCIJyVUylvLHm8rL9fK5xKpRblE8nW8u/fcRErCKMxGmL7Pt5NeDrbVR1j9IB8j1xg7FshSZ48AwFxilhvymIxGynU0j0bPhsNbmPhkYmbltZUYF2zD8C3qq07bxhFgkWEK4GnKCAAJGY1UB8DTqnljxanXl2wzRYCdoNRWa0SBsTuMlP4nckLmV2Y88nqvBAC2jLfIcFksJbQM4jKWrCsrjHG2Pl/CI0O9PCAR3lEslwBA/xsBEKa6AIg5meUYQnjxIJvwng7Zoos2pTiQoJM2wfDN6qseq5jWxoWdSAwAWGwGgLguADSg7mz61u5s5hQEaMWyaQ4j1TVRmL7PdzKW2u6GD1PdEJ4RAJaRtpZGgCeeEQAWOjLE+Lhnh41eSwwjwCpDpbJlcnpl+cAoYapo555hijbiFaqnQFe/swnTrPpfWbwdGujpPcdkaDzz8nZyGhNPrI5R/jlx2yObi3xFyc/rH5KosNovBH48i3sDrNaLgiUN3YQEaxIyrVussCAcGvMqppFnmxIAWhshPappkBDeF4K8lsp+qxkHRvIJv4QDF7X5SpnswWtFGysA6CzQY6YtDIdQvFC85GKTwaZ5XFazPF/GbjbrJnovhcnqHUCoUNg1FA7AEVszLhE/S4bLY2sxRgLsGoQNs9pkxuAXMVpC/AODiPAQ9PsP5x55t1xWMQJUwEw/1TRIjAcRN56aE+Q3VWZDLRPPoDYaC4vfFUx8kkkPW3pV26oAiGbTDwrR60YDTLe0+g+OyW67eII/dYTpVqM9/7V+ZnlQVgWAKkQ8+a6mVcTUk7ejd1fxxwnDtQ++D71vPLgxW8Y2GQHo6s+sxGJo/sSFaX4+3vvNcdLmUhg5O/ktZv5KiVGWwaazMRry5YoRAK2LLfF7mppI2PpJ3k591iTbHzw9qKHnf6S+TYRGXmviKw8yTaqp2+lbh1Fwb7UEHKYI1olHBuO9H6X9fGkMXoQzxCPP+FR2sUd34U/T0C/MQgFQG1Fn4Cqk60HVN1O0wPy8m0ieVS3cNxz1jRj+QMSTyHSJbOjqTy8wiYq8mgAw/Xaoc3dkFp4RzO8FmWPUxLd5ReetpLlRvllEzNsnDA3NYBo59pr81QRAK0zcsXxnhK2ZyId8gsIdmA4PuInU7UhHtQc7Ld3qA+vPnWxR6DeLWL92Rwpy0RHbHs2N5qyugLuyK14Uj6r+Wg4Yvy6fSL04EE/NCvDbVswlkik0/hXs9dfUMsoiX+3a2vdSLZ2irC4AVFk/SwMI87Awml80qhLRaZ5FK/Ha+vmcnar7Q+r3q4b/uj3JC7DNbWTiFVjsTg3VFBnSGGNO3y9DdQKCugHQegoCAjgbIJi/zVMlJeZPM9MagLDZtZNLcgBDaMoEFSlhiP5O0woSKq3UQrM73fil56O373Tt1BsU4dXMPKVCP1gQGdDY/BiDshrlhgBQO7Fs5rkID00BCKN/xc10AjEvYIDh2vYgGrMGdD/m599IKK/2fNJ8Qf7q2smlOTu51rULg2TJr/2hzvQRX6fWj8ifrD1yhsZWS80kaxgANTIp++ib3nsF/X54rZbrIWY+lJjOBc31ItYVRBIVrGhKmqcOnkfMc5h5GjMdUo/NYZ1V0d27zuza0feP4XJDSVMAqAd9rMQBYzp73uXYchr/YBKtxI02w5pmkDRyA7jN7MmX8PA2k996clcjdct1mwZAjbB2XX/fQzFn4BQWuhJAbFP+mJLQFky/+TEn//Fof+ZhjaEVfy0BUHTMODBhNNwTc/6D+SoLK+Z3UanVVET39Oujzr9PiDmZe9Vnqya1flsAUENKTKt3YyG6HUEeK+Kdi55aDP4roMZvwSAneQm/twlsRZ2OybFs+g710bix8BptBaDoRoPUhyn01A0I+pM4Th9Jnne+iMxlkhuQ/hDgLMMMWu2TyDLlDcvmqm7nno6jYtnM6d1O+ka15X/xUXTQxnRMAAjGp8fpWH/fk91OZlk0m1mM9CaAMxcNvMgnJzNXecOyZaqrdYJ2xqK8TwAYi8CLNltN/wsAAP//PnTb6QAAAAZJREFUAwDJHFO9jF1RU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925082594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CommitHead</a:t>
            </a:r>
            <a:endParaRPr lang="en-US" sz="700"/>
          </a:p>
        </p:txBody>
      </p:sp>
      <p:pic>
        <p:nvPicPr>
          <p:cNvPr id="313187827" name="Image 13" descr="data:image/png;base64,iVBORw0KGgoAAAANSUhEUgAAAEAAAABACAYAAACqaXHeAAAF40lEQVR4AexbT2gcZRR/b3bTpmpasruiaLrpRRT1IBRBK5KAeCi0sRtI9dKLvSjiQfBgRSG5FNSCZ0E9eLIN7JYgiFawTSsImmu9eHA3ra10Z6OptbZk5ut7k8z225k3f3Z3muwmM8zb732/7/35fW++DLM7XwzY4kdagC2+ACBdAekKiKjA0khprD5aOlsvlm6Yo5OqKUXSiyVlOkK6PqbrzjjbkY2jU6uP63ozJtk4tuSnj+t605ZsWNfGmGudODP3iOmF/wlcK0wM2RmYQ8AxRLyvGUwpAAQApA9HAIAxavRTuZhr47Yu3moMQOHAteEWOCzlorblZP+mLSl06vmRuCJxZu48hxZfTyf0HpAdNPYC4E7wHehDAPyYg6DzCa1HTIx8JUsQcgVgO1fnAIFHaAECvSRWEhYYQLiqIGEBAaRcEhbgrsOhBVj5316gRbisO/SXrpZX5xDMOrQAD9bnrhsWTChQ5+jv+b/gML01wlyZM3PnOYSxCy0AOw5fqpwrVCvjhVrl/ny1jCyMS8JjutDqeVWyI+yUbsc6YbMk0nmYx3WRjBhzbZgrc2bujIdJZAHCnDfDWFqAzXAVu5nDllsB3mKlBfBWZKv10xXQ4RWvCn5+zDJqgh1DV/jDI396+qtdCxdXlZZPfy4ACWtxkjodrQB60vraG0zCcpczv9C3tIteW7DQ5y9iSl10YngCSLkkzOMmdjsqQL629AHY6ih9fznpCOkO5kmBMGttu50dJ5sZIvgNtZ+hUi9uH8j8US9OfkXf2a86QjpjPMY2a7Yz7MsxPGHByUU5yTY0v9dP6ndUAISzK/nFypf5Wvk1R0hnTEowdHX2GtlM0+PpQWrfyNUqF26plU/pm+4RBHzIEYQjjPEY26zZTrOvFJNzxc0v+etYRwXQA3Sm436/n4T5rZJGNqgAsEuYiIQJZslCG1WAZGfRRbS0AF0Ub1O4pitgU1zGLiaRroAuiie6/rtn6uG/i4f2qpGpHaJBByDH4pgcu133KPvEVoCC/dvpldQPt5R1xULjVzNjNczdpXeiCESNcwyOxTE5NufgXFF+cccTK0CjuONNRHzJTYwAg4B4oj5y4FEXa7d1fCmGE2vNmXNwrrVu101iBaCfwJ/xsUEwALPPQqcH+yLFAO+h/Lm8JjH7Rky7OGZ3X55q1nTFBrRuWyoibAtwSOz+YgQk2DJw2wUwi6WXzdHSF2Zx8icS01x7L08VmyKRzlOujdtKRoy5424LgCdBPg67NsSnTjwuUP/zevFQ8x4ku/nR2AVQMJ6lO/InFOI7AHwdEPaR5GCjD8Q88XiBaBxFwDP14uRxBVMZ6sc6jThWas/4YGM0dx4MfBcQMY7PhtggH3CsUbTmmXMcDrEKYKrhExTsOZL+OGl1Ltm5j+OQjSwA77NBwLfiBOslG4Xwtjn6yr4oTpEFsA08FhWkZ8eV8X4Ut8gCKFRyFRVMZ62Vx9x38pQosff7d2OqyP0FzAFBHaf8wonPC2ALZLT0PJ3G7tLTtPyHPDAoUH/Rr7czuy7N/e4dW+8+cxiuVj4kUg1fboTc8iMTj/twDTA03acqxCd8IAGo8Dw1PXMigE1kfiTxnbcHMk/5QA0ILQDFDRjnjXpalN5QlUQDFYQ+EwRMUArVH1i7LNMCtFuxzWafroAEr2jy7/fb21/Q0VSSWwHSO/8u3+87ewMohm9mUi6fUTwgsQLkL5d/Tvr9Pu8N4D0C9JDTsr+Ac8WbXrRVYgXgVPfi/T7vEaCnzpb9BZwrKUm0AEmRWs84oQXIINYlMvSILOKS7Xph9P1E5GRY8hxcXqEFsJezCxT4umvcbG37+6beKwrCGS8V5m7fvLngxfV+aAFyS7P/ZCw4SDeheXr6vwGgfqMb3XuFxdOn9SC9oBeqlTJzY44OVwXzGRsP5Bvfhv7DR2gBeGK8555uQmOFWvmBfLXyJN3oPmK8F4W5MUeHa608NrxYno/iGVmAqAD9Pp4WoN+vYLf8+34FdFuAOwAAAP//UMl1CAAAAAZJREFUAwDj5tWfQziWJ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508477048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ContributionChart</a:t>
            </a:r>
            <a:endParaRPr lang="en-US" sz="700"/>
          </a:p>
        </p:txBody>
      </p:sp>
      <p:pic>
        <p:nvPicPr>
          <p:cNvPr id="1842040827" name="Image 14" descr="data:image/png;base64,iVBORw0KGgoAAAANSUhEUgAAAEAAAABACAYAAACqaXHeAAAKk0lEQVR4Aexaa5AUVxU+p2dfCCy704MYstuDSKVIIJoyEEWrlLIEQ6DCzlA8BI2lAgZIsGJEE38ESys/TFJKIg8xkTIqmGXNzAIJJKUQyJ+YRMoyiVHIa6d3IUBmZnmYhOzO9PGcmcwwO3O7e9780Km+3feeV5/z3XPv7ds9GvyP//4PwOVKgLg/uDxqBP4gJWZ0LblcftQ1A6KdwZlRf3BLzAjECWAnIq6QAqh1x4xgLOoPbD7befOMeoJRcwAuTAh8NO4PbOCg/4kavIAAawGxvSBIBC8CrktqDS8yGK/E/IHvi26BXJUJNQNAUpyDODDUgqcJ8D4O+pqifUeYBoD3iy7b2B8zajdEqgpAfopzEDdCxT+cBzUcIhUDIGlaVIpXCkSNhkjZAMQ6g0s5PctL8Q/BIKBjUj5sFn8pGCKBxcUrj5QsCYBoR9cNUX9wa4xncdDgMQAsPcUJeAWgLR4rMdMXCU+VQhbcQABbgWgQSv7JEMHdPHGWtYoUBUDM6FodNQKvo0d7HgHW8IRWOIu7Ok5Pse4K3QzpHPRtbf17/5ZR8fWHXvRFQut0M+wFspYC0IEMr+hr7hDxB16NGYFVxei6AsCGnuBJaDsifqIYg7kyRPAaEt3VODw8Xo+E53kjoV25fFVdN3t3s+xNzei5Agl+yGD8SyXnTMOruZN+HfUHw85ywInsIBHtWHAlG5rvIFLIyk1xM3SV1wz/rPXkvmihoDNlTF/PKa8Zuo/BuKbcIYIAXbGJCzud7uSYAehp+KyTch5vPxAt0RUpnidXcrOSIUKaZ4bTDR0BAAKPkzIH/Aqn6IZ0iofm62a4x1G+CswRQwToB+zDq05mUaMGJ74zAKBZKmWesZ+RtOSAr+UUfaCcFBe75zpuniJF6qWW1BCJhO9nH6ZR0voML6dH1DZ4Jslh5FddACAeRvkqADyxvSNpCWX8zl8Z0ONG8CGeoM4kPA2vSZE6T7YPCq8Mk+Ab6H2Bwzxdjm5ZAPCNlMAw3fGQnd6QB/sY1tvZwPiMcKqOuH64Ad486w9+OkMv7cpbLaUC301JTxNdAEgLVeNME+aO5p3ebkQYY28PW5MEPTRpdou9THU5dQNgsGXMQnb941ycD4TJccu7wFmoety6AUBE1xXrNmLxssXatJOrGwD8QOXNd4Jn7uMMzBv5dItAz6fVql0/AMh6OT8IBLwKVY/YCPx8kS9dm3bdAGgaatzFvf2eWxicFReahhPd8fbF42L+4MpU8c5rddMrl183AMae6nkHETa6OYqE9yTR02GNTcgT3sMs/zCMHfVydOKiqVyv+lE3AMRzb8R8EAi2S11VOEN+pb2fOGJ58BAiTsyRMbDRCuW0q1atKwAIR4d1M3QrP7/P5bKbwTjB136+dhNZX9YsbZs1ynOQJ0zF+wa8OrU7rVroaUN1BSB9SwDdDP+Zy1LdDHXoZtjQzdAyzaIzpFmH1MGzJr8t0geeeJtrVT1qCoBsdKS4eRzvDEwnTXuGg1cvf0SkEXwTAZSbMzf7TvyaAEAAyBucrYlLm52tQgPFTyY3S0PpedvgEeHr7f3hPQr1ikk1ASBmBO/l3lqT8U7qvNv7bT4IEjw00rPMz26MMjqpK/c8zw8rvZHwzlS7BqeqAzA4qasNge7K9xURb+HvB7syIBQbvN4f3pFvq5S2m6wLAGjzmhoVs3T6Vg3vYxMgcqem2yPPuExAiBmLphXT86UET0gFj9pybwK7GIQLzi9FG6zkW2mxvDPSlDxKtjn2dPgML22PZgkFFVwGQC8hgDrtRR5xdSnBp1QAlT7x+7A3hW9XHDOgdaD5LQ6GCpQJ/ASLbd8Xes3wt3jsdhfoZQhoDzxa1lo9EnoESvixgxKHoVIZZ4b6VPQMTRQz9YIrQk+SiQNcRh6IeL7DmjySeKnFvWt5Tc8KINp9iepek+C9/b3b3CVHSsSNhVNHUjIt6hNfMi3V1RGAtAIqh8Gwx5qb5qvPAp7XHFzB3P1cXI9yg08b9ih9IQDH9BddVwB4d6ZMIST4jhhwKgiHE96IJ8AyjiDwPW4rp+fZburgQNelKnknBFR2Xq6YKwAa4tO5Ctk64rUxf2BWtm1T4UwY8mJ8Ec8JzypFCO7wRcJblLwiiIMdXbMRYYpSlEjte46wKwDtEU83Ox/P0blULSILRBj7Dl/0Jobn8ZzwpLRThSghac/7gE2pdpknS9NuValyVp3myfhPKl4uzRUA7sEkkKXsIX7hvCxW5MsKPLnvPd0ML8CkdRNYdGdjIjm9krSXIM51LOa1nxZJvbDgZuT1tpA+kuIKgIg3DeFm4B6Tem5BwGYY0/JALs2t7h3oPcBr/M9bT+495ibrxk9oiW380MVLfZ4k+9pAHyg7LU/Sfj3OFUw93ACEcmnZOuKqaGdXV7Zdp0rUCHyDg1+iuh1Pit1t5pM2T7EjNYrKAFHxAN7Nhi9KvaBo+LvBK4L+AnqNCGc7u+S/CltV5ongXUxYd6t4KlrRALSZIV5TrQ0qIwg41mqiXoLrG1X8atII5jUnEfci4kdUdjmgO/WTe/pVPBWN5VVkNc0X6d1MQIfUXLwubhhhgtmFY1KtUDJVbMeNln2c+sr/HLJvh71myPado+qGmoroRBsF+DWeXM8rZRDnx432/eKokl8BkfceTWKbg5+jNkPnW7Dhq2qePbVkAEZHQm/zOFtvaxJxjjgqDtvKlMigSbNbYv7E0/bBA/AwXDOmr+cUlPgrGQCx7zPDj/Jabr/8MQjisDgu8pUU+arMH0sPcoCzbe0QbPIW8QcslX5ZAIghXss3oAWbpa4q4nCc2v8an7hAuU1V6eTTBj/WNSnePPo57t7P5fOybQ5eN0N3ZNslVsoGQO7j7Q/dzg9I8vVGmoqCn6LGxn/EOruUuzWFQpYU6wjcmGzGl4D3HFliXoWX5W2VBC/mKgJADOhmeLULCG0cxFMxI7iRHUbRcSoso/Frs3v5EW0/8vJqL0s7fJHQWnt+cZyKAZDbCAg8Mf5e6srCizYg/DhuBA/IR0+lDBPPGvPbeYd5iAB/BKLDNPVBO/RI+NtqXmnUqgAgt/SZoVuAyGE4sBTCV6zWxLFYZ3Apt0YccX9weRKajnOvf3EEI79BsL1awYvpqgEgxiQTeHVw7BkOcAKn92NRf+CgPNKeNYKTeXgcIYCd3Os+saMq/JDzAW+fl+vybVElUCatqgCID7w67PCQNYPfIZyQtl1hIL6U1LTXkwhvAMIX7ORSdKJ+D2izePv8x1S7iietirayptrM3qMNlueT3Gs2j81ZUfcKwV/gPxent0ce/7u7cOkSNQFA3Bg30BPnsToHLOunPDdwhgu1hJL6LEY/8ZqhuXr8gPrRuwRzdqI1A0BuiACW3t97D6f45xmBonuQYz9KljVLN8Mb2QarirXalJoCkHGZM+E5PRK6nturOBts/zrPQ+YMy6zkwGf6BvY8z/WaH3UBQKKQnmQQHsELDVMYhId4kpSPLsICbie4vYneTU5hmd+IbJpR+3PdAMiE4h3sOcc9/F1+JzwdCX7J0f+iMQnTdH6eHx/deyEjV69r3QHIBOY7+fi/eYJbr0fC32s9ET6eodf7etkAqFagldr5LwAAAP//eYPDbAAAAAZJREFUAwCDyPWujpcuVA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758572189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ContributorBadge</a:t>
            </a:r>
            <a:endParaRPr lang="en-US" sz="700"/>
          </a:p>
        </p:txBody>
      </p:sp>
      <p:pic>
        <p:nvPicPr>
          <p:cNvPr id="1442601791" name="Image 15" descr="data:image/png;base64,iVBORw0KGgoAAAANSUhEUgAAAEAAAABACAYAAACqaXHeAAAKpElEQVR4AexafZAcRRX/vdndJJB45HY3fCU3i3yGEFTKkhKRL6GoIkDd7YZDC6FiKcIfFCCiQEFQqyAiVAkFUqVCVAT9gwqZvSRQIJQQQEALNBFIYkq+du8SouzsJVBJuNzOPF9fssnuzNvd2cuFQ7ip6Znu3/vs1z093T1j4VN+TATgU94BMNEDJnrAGEWAAcvNdH+lnMkucu3sc66de7NkZ7ea5Ep+BOvK3eLOzH1ZeCmq2dKs82aK/E9KdrbP7cpeM3hYz/SoslH4xuQRcDM9891Mdh0Qe4FBN4LoFBAOJ6L9TTJ5GMzCQsTxkpvJrS119fREcZBiiftB+LHo6YZFd3q+tVGCeb9rd8+JIt+KZ68C8P7MbMq1c88C1iMEOrqVsSqdgNlkWflSJvuM0VHFg/fBmT1fAOgc1BxE2A9El4Jia0p2dgUfdPbUGnLb2VEHoNyVnTscwyoQTm3b6i4BAp1udJQOnT97F1R347jVtJWJ6Dx3yrTnPzi4d0adYBuFUQVgy6z5R7GFF0DU1YYtnVV0UML/2+bM+Z8NMsSHK38PYsEyAScMTaq8NHhwz2FBWpRy2wHYbJ/bWYn5TwLUgTE7qKOC+BNu8pw6nR0bl68nxvVgeM1MSU84wptEL/Ks3v2a8Wm0tgPgYfKdADWMNjPekHRVDHxmYnh4hkkmbzAAb0tSTzJjyLQpPw8Sk0XnjimELgZuBmMgSK+WJQiHlGPeD6rlqHcrKqPh2zny8gKTVxPjvpRVPj5ddH4xvZB/umPjipJJJm+w5PDwXDAvVmVHQPq2DIqhwXRqwXk3XXBulWDY8PENZmwfYQ9cBL/ug4OyBwbgpsW2AgCyrpXnnjSNYvyqVNG5nN5Z+aFGNxhtXLEtVcx/F+x/z5RDiWANx+j7aHCIYU71Ow9bzCcy+L9BNiJMG5qCHwXxZuXIAWD0xqQb9mrKxJmVpoU1moalin13i8zTGk2wXmNL7g3PZH/+dWK+WWVg+paKNwAjB6Dc5Z9FoM+E9fD7+4EuCuPNEfa9S6TXbA1xEZJbMpXTQngASBYTDzDzuwFYOiimuod2N3w7BfkjB4At/lJQ2JSlEn3mGTX5dtKM/uUbiXi5JuMzVFu1vIQlOwh4rBar5ikRP76ab3WPHACLoQ4u4sSbrYw0pPukyjLptoJ6GPRWEBspsz/2AWDi9IjywMUCNXy1BViVIuuyjJTCHIIsQiEECiCBUWeWQgqdVghpBDB9oJFkMJup4VEwcfRgjY+hv+ZCvD6mQz14iworYPQAgDcp8jI3IVmwaJTWmLy2TtC4CAgNbhqfjEtHajiBZGWqUcJYGwGg18LigDwaow6A9B41ADK6v6rZqsWklxBAPdAO9tZqsIZFDkDcj6nvbQId43blvq4pb4YZGSI6IsQjtU/t2PZUCA8Ag5n5ZpkcWkAZthhPWmPuUVLkABwwsKQsUV+lKZWu+HtxSG1Njd/wGhmNxqBX6D9PhucHAWaJ0zUBaGeR+Unj685C62vkABhV8ir8tbkHk/SCyT78lbLBkQvSguVyJneRD37GyARppkwE1YahmcQ4PS527gXhLFOuSwyfGNfWYS0KVgt6HbmzGFvMwL/qwN0F6pBKLZVdmocGZ2Y/z/hiokoy+UHZ3ZGtrIdF/o+CHyApfDK/niw4vwsTgPKs7uPLdvaGsp1cLXau0HhkRHrITJN1mo62FQCZfXlx4JtSCX3BwywNQxf7cVpdtruGpMJr3Ux2bdnObPfj1ioQXai7Ia4zb7M8XEyAX8sjlT5PWnw9x2KvMtFtIBxXS6/mGTwEjxZWy1HvbQXAKJ1ecP4hq7FeyENoyrsTS076rzgoGTlJpimgY8E4VrCYII1Phi8V7+nckP9nLdPIzhNoGYFCS+RaPsnvsBgXpDY4DfcLhEc92w6A0ZIs5h+1QAukcjU7NSYChlqTqCbfKMvSbvAXyDI5NPJ7MVl/ECw0OaQdpOfw2canJmwNSU2VN5QSQmfReQjknSo9YVCKozuZXaMjWez7g6aAKi0mRIxyjKyvdg7kZWda09AaG3UAjOpUYdmLk3bEjyEf94KppjcYqiQZE+SqnTskcPckPBxjdGgMBpu+wXlW+pU26G4h8CKZmxzVWVi6yvCONu1VAIzRz2xa8l6y37kysX3bcezzntVdtfK06zmQvgrGiwLfaO3A0dLlr+7YkHeNjkZJJH0Zb2QHiZ+XgIko3mPwQn9rpStZyC+M8r5vpLuK73UAqoo6Sk+sT/fnj5xMsUNQGT4psW37bGY6kX2ciGHPThYHJ6WKzsmyc3Rb57uOuoqr6qq9y7P9l1Qxf6okS/YFD0wX8otmlJarC7Nauaj5MQtA1eC0d5ZsSm1Y8dedAXFeTvc7L6c2LusnrKxUeT5O9zEPwMepclF8mQhAlCh9knla9gCzw1qyc1e6mdxjZlrr2jlX8rxPktFtZ9eI7seMTfNvQDvBL9u5k0V2scg+WMpkcyxb+a3kGwbAfKEpZXJ5JGJFeZPdI4rmwUxtZdsa++owuonmiPp5xibFJg1IwB/Z3NVzhGBNT/NFSBYRfxKm74jsJQRaWs54b0lQrmv2U4UagJKd/dlwnNYToO+44CM8CPM9y3pDNlBuaWZ1aDJdKxUP/itgM+F2j2mTa+fUr1F1AeBDz9/fla5ORNc3MzYuNAsLS3a2z/io2Sewuko0vASaLAuyu1w7e4cp16bdAZApJ5XjiWVClK4u14/hKQ3T7SYSj6rPNkPdsqurBtEPJQgPSF1313t3Rlr+JolSeJelTsP4Fwg4w81U7g55svXDxTLbfjCEBwGiBTIu/LIKjwSgZPecKYqbPmPSxRax72fjHh2dKji0L5LRzR5yYuunVQe1O4Gu2JzJfq2Wlio//n66mF9gVXyzN/kbaWV908YIES4rd3WfYrIjAQCsX5mCmphfM46ZxUe6v6/vgIGl/1b5xgA0utMDTl5s3SSLnjmyAHqtkVqPIV+Yscv/PVydG/pWS+NcylsrB8ri6749lPqcb8XuM1t1lpvJnkQE9QODdKk/yyLkc8axevF9X0oX8uuMbWnJZ1RrRHNdu+cMlSagWTClis7l8Fn934CA2bJtl7XAdJnwK6d89ia6RCF8pBD7lYuZoW6TE6wL0eJI9efvAuM5nY0ukK009GpEMXrl1IIT6ROVJj9W2IyRz+i4WtfHuSCul/lWDWfQPEu6f3DyAHn+hmRAaT2ialr3AZYsOL+V8SC8nCZKb7Zzh7cymSrmn5IGDf1XZOoeGkSMMmLss4HO6G83yfPKMqPbs9tUo8DzoP63UMMykhUd6r8EagCka6jMI5rG6SKN8oZmmmJepL9EpVe/rcmrAZD38JDGPL4Yhbqw8YdhTTH3VolA6rxADUArZZ8k+kQAPkmtOZq6TPQALWpMVNLw8cRkFFd9srxovjaUVyvlm9/hVcr4gYSnwsZ5c2Wo8koYVxBFnoEPLfL8eTL1W8MMec3wOmK+Id3f16eoGFdIFkeO8Q3gdeLrVvH5OcunbrPoieJYnbz5lwC8Og4+10oO9D2eKjpz00Vn/1QhPydZzN8eReF48BjfjI/i6zTx+bTOfqfBIkf3brd8IT9F9JwwvZB/emIQ1GP16UEnesD/e1vvrf//AwAA//+3AfaCAAAABklEQVQDAGfrKb1EsstP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895807578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Contributors</a:t>
            </a:r>
            <a:endParaRPr lang="en-US" sz="700"/>
          </a:p>
        </p:txBody>
      </p:sp>
      <p:pic>
        <p:nvPicPr>
          <p:cNvPr id="1102323243" name="Image 16" descr="data:image/png;base64,iVBORw0KGgoAAAANSUhEUgAAAEAAAABACAYAAACqaXHeAAAN10lEQVR4AexaCZBUxRn+/55l8Q47s16w80YTvKLRKFE0UUME8QBhZyhiNAdQGspoDBpFYwqNlJpKgaYIESOlKaFSqBVkZjkED0QlURFRPGKMRamZtxyK82ZWFAV25/35etiZnXnTb46FxVQlr15P//1f/ffX/br79RtF/+PX/wHYFwPgk5bxQSfcOjJlRSekI9GpTjg607Gi85xIdHkuadqKztAyreNAt8Ma1bQvYuuzEfBxeMzAlBW7NhWJPtulsltJqSeZeZ4QzyDFNxLzBCK+KJc0zTxVy7SO1s1S41bYPpMOx67+7KjxR1AfXXsdAMdqnZKyYmuVatjETLOZeBgxBajei7mBic8TRXN2SnaLE4mtSUWi19Trppr+XgFAaFiDY7VOdqxYO7GaxUynV6u4F/KhAORex4raTiR2hdD4+kE1VKoMvJpZQsTpSOxyxwq+Q6zmoqdbqK8v5jCqeNCxsu+kw9Ef6BhQ7vXdawDk8JEHpq3YUwhgATMN7nUEvTREnceI4kdyMSCWXrqhXgHQEbnkaGe/g9ahx0fUWrEIbSehlUjzmOQudt2rWeSSXNI0eFqGtFJEPq/Vr45Bx5I5ovWomm2KFOsGAMvWWVlpeJWJji/yYyaF3iZX7g6QDA/ZyaaQHT8faVIwmZgWbG/7U9BOLMslTYOnZUjQsQdoGzi9h0T+ibzirWNxG/k1HVtFRYOwLgBS4dhE9NBqYq68Rgu9IFl3KBpzUqg9MXVAMrGK6dVOQ/1GltbVNqFk/MaQnThR+0K9LxiV80wdk9BqPSflWbXkNQOAmfdKVvQQGt/g6xg9zsSjQnb87OaNbWt99eoUaF/aJxONJtTha46lU89JTjg6yVfHI6gJAGdQ7ExUfL/HtrQoNCtox08OJhctLxXsvVIwGX9c14HH4g8VvSqe60TGfruiTrewKgCZI2MRCshyYp/NjEgXeuaH6KHrkbvUx5euI2QnrhOXJgGILp/q+pGoZbVMjBUB+Lh5zMHZfvQ06efLVJOIQ0znomceNon7ktfcHp+n6wYIGWM9iDnbn5/Uy7VR3s2sCIA6ILCImY7p1vVk0hEQGRpKJl7yCPZZUdfd4KqhRNJhqpSJj033P2hRscxL+wKgX0KI+XyvQXe5k7r4ogHtbe91l7+07CsbF20gckchAPMqw3SBnsAhN95GAISG9HMV3Wq0ABObmAmhTfE1IP8r7lBy8YvYXFWa+W/VbTIFawQgbUWuYSLzK6jITGxiHjE5q8bTE6oTaR2HF5rp6BXs56PLQC/rpsFrHZceONqq5sckDyYTC7BSzTLJwLMy4chPkZfdZQAIXdSfSKaVaYIhJO8G7cTNIOu6M4Nav4lGrnEb6d9E6jE8WrcR0RXIR+XSbho89Zj0a0ymItHnMoOip0Cnrjtox28ACO+bjFyWaaZRUAZAxtp/CoIKmZyw8DQGOiaZiSdHDdsPr8hz3Qa1HnJMVvit4Wbi77oN/DqAuHd3h9RgBBUmQjtdY+cx85F6ZEOt5C4DQJiuKtHIF0TeCtnxx/LFavknLWMGOxJcT0yTq+n6yZn4mrS137qOcOvX/HS8/N2Pp7zh5efKLGWxlACgg4bi0UhltxD/sozpw3AGjg13qsDzXMsLk4+PApv5pC7m1fqIrcCrQnBWbjGr8AmpltGDimUlAHQG1IXFwiL6g2Y7vrKo7EtuGxQNUUPgOQy5gb5KdQq0L1aBVZmjWgfUYhrc2LYCc8FGky6rhlHF/BIA8IybARBaXGxUie4M8Bxi+moFnV1EEifXvQNBjs8lTRMlYAMZfg03Ex+XddVsg8jIEhZzzFzayQUAcjOkz8ZHiB431uJhdkRip6Hxl3rYhSJWkVVqp3scdnDjQu1tt+k5JZc0nYzHAkInoK5nCwYegpl+nG4Z+w0P21hUWTHGLEIjUUeh3QUiE7aOg6dGpJJbn84gyFUlTJ9CVuhaHxGRS3c2JxPDmz5sw1Jo1hpgx99vTsbPY5LfmjWIRCn/OoqMmjb2ewaA7yxi5UiAeOCng6KDcwX8FADA+nE4ymU3DN5gQvhlklKGPqXFsBtXyi2UXg62x39TKFUhmpKJW0noRR+1GHoQIflIu9lMC3eR8FvdxZIsq7iwyVN5iWJlBADyLUhVb8fqHMbEB3sV0QufUmd2PFN1EPO2Wpe7dl2G4bo9zyvkzKFMeOzZhXJlwhh7cWcXABBXCqgU+2SXNxeX/WhFaohZxktDmxe3m2X+3ODmZTYeheUmDSH1LRPfywOQxtgxUgud3QMAc4FZ7MhlMjop1tE05opDde5N7JJxa+rVM5WF+AMjn9lYl0HXOAIUGR4BoG0EgISMTryVCdNhXt7ushgbsVtW+VeJ2Rax1giAbDbVIEKFtqoeBZYeun6KCX1tMBNF+xvYNbFc5n5GRaYA1XIJdRnVuMe+AAAmq4/IcCmWAloGcYEF9LYWCkUEC9e0bheZFEj09MmFQhEhwh8WFX1JYTbOa8X2BQBYyAiAcM9w8a0JAhYx2hOLsREwqXoL8SlmJakJAABoBICox74HAMXGBiCImkaAcnm9MVjhMzKRcacaZRWYqZbWM9AA42yPoF+rYFosMgLA0tNW+Nqt74prBIDFb3LbbZf/HbApsBr0J0ilN1PAFfmL0DD/DypUemFT1UhKLSBmLpXokmxrshOVvxJpNSS/0YvJtTCCFPRytypCJcco/EhNvYedVxYrxhMFs2KC6UTHarqzmFWJToe77kLTC9vVYl0RWgJUpJhnoqGg23aaSRZws+UANLXb74rpq6zeebW0DjM58vIQ3D1eXr7MzDfj/O/JDivm+6aoP2TgBOl50n+hyRsW5whQue6MYpYfnbaiw9mwM8Xzv+3gzUs25O00Sjlaf5CEwYpcwfPjKm71sIxFfKx4BR8qHjQKNZN5ZJbpnZQVbQMY03HkFXPCsUtzNHhuf/UuMZ2rVU1JmO8Pblxs3N979aHrF/NyJnLz+gUANANL4VKdexOG0/e9PN/yZztuAAiVgmzEaBhLzLcx8SJS9GiOZh4Ln41I5lvkH6Edn001C43cmImLOkvaWAJAY5aWIXi0t9QUAeNAcewlpVxzKZResa3/juz5mA82mTXq52Lkb4bPEfzRU+UvRwZ3+uidicpXAKFsdnuXPwCHbEo4RGx8DXVZzQQy8EtVr4O2LvmoweXvAYS3qypXU8BhbAPxOdpnNVUtR4xKiI3nCXgJ+tuhqSWfar18KhkBmslM9+ncmxhHUnheJ3j5fmX9ySroBk4HCHNNo8rPrsAXcoVkTtDecbo+KCnwqxCY/K5ArMea1FjK21YGQDAZf1iI/mV0wHRHPes5b1z4RciOX6U6+Wh26V4AYf6SW1yZ/uIsNAvnAUc3JxM/Z1pRdqpDPpfgo44wmZdbjKSQnVjoNS0DQCtg5/IrnZclppa0FZxTxq/CaNoST+JE6NqgnWjGlvkcjIrbYfJnAPJ4LhGBptvRQ2dD59CQHb9enwdQnZdj7fcget/4VsqsjG0yAtDUnliMwNYa62eanA63/swoq8JkLD9o4N/RwOmhZPzKkJ0YnUs5Oj49aMdfgA4GYBVHBjGW1l8w848MIjSF1gV9/rliBEA7EZJf69yUhNUf01bsOybZl8HLYKPGxL/XdZsSGnmdia95kOmsPDXbbc8AugfKJeAwBdBNS+r5ZEV9dOkY3AAniHve8anoYsw9emQVsUpIXwC0VtDOXI18DVL5zRTMMr/sRKJnlQv3DUfXjRheIeIBZLpE1ja1x6eYRHleRQCYnutq3BkYozcieYOSnDmECa3u/+aV+OhlIVXlP4uIeUu/rq5RjHmnUhUVAdCGB3+48OMAq9GgO5HKb+YGPA4LnEjsbuRV/ZU7qI+j68D8M5sV+f5nEfPXzkBWLj5k89JUNe81BdyUXLReXCr7tOxxfkM6ElufCcfGePh7rZiKRGNo/JvCVPHrEJbanzRtanu9loprAkA7wpvePIAwCROj+aBRKxGd7CpajLe7l1NWbMRu1p7/Oi3RC7HMrWP98oSzBV+PIl06xpDd9ldfHY+gZgC0nQYBs+25AKHyjo75DGZ6GiBscKzorBTAEBpiPuHVjj1JaHyjEx53AXp7tmPF3qMAr2Bmnw8v3cYiGR1bLsZuVi1ZXQBoh6Fk4qUAdw0BCNX/xc00mJinMMBwLKsDjXka6SEnHLsjjc0UHplRGTwyadCa51jReSkrutKxsh2k5IncUGfyPUDR8eQSXpXVLjlNx5Yr1/FTNwDa94Dk0g/cz7P6/8MrdbmWxMwHENMIpImkaJoodR8mtGUuHhkBrXnEPAF6w5mpnm8Jy4M7t59Z6atzpfh6BYB2qF8rscEYya57OZacff6HSRHawK5chpe30bWeE+i4vanXAGhHTCT6T0khO3M8C10FIDZrfp8moY14/CaH7PTXg+2JR3UMe1LfHgGQr5ixYcJomBuyd+B5lakklM7L9louotf0G4P2F4PxAvWArnNv+N4rAOQDYby7YyK6G0EOFHFHoKdmQvYmUv23YJCTvI7fGQJfQbthUCgZv0fXUb8zf4u9CkC+Gh2kfplCT92EoE/Bdvowct0LRGQik9yE/HcAZz6eoBW5JDJf87plE7Vu466Gw0PJxKnNdvxm7QvfHXz/QJWvtzd5nwDgDURvp0PtbU8124n5wWRiJvJbAM5ENPDiXLITEzWvWzZf62obr5++KO8TAPoi8LzPPc3/AwAA//86ty5eAAAABklEQVQDACkHR8xD/coG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584381847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CopyrightSymbol</a:t>
            </a:r>
            <a:endParaRPr lang="en-US" sz="700"/>
          </a:p>
        </p:txBody>
      </p:sp>
      <p:pic>
        <p:nvPicPr>
          <p:cNvPr id="476501748" name="Image 17" descr="data:image/png;base64,iVBORw0KGgoAAAANSUhEUgAAAEAAAABACAYAAACqaXHeAAALBElEQVR4AexafZAcRRX/vZ695CAh3O1uALnsLIIkGBOFUigFgSAUVQTwbjecWgjGEoQ/KEBEgYKgWBAQCqFAqlSIX6BVUpDZCwFRKEkAgVLQRCBESj7cvcuBsrN3AS7kcjvzfL13e7cfvbuzSY5DclPzZvp9v37d09PdMwp7+DGdgD28A2C6B0z3gN2UAQaUG+88OhdPrHTtxBOunXw1ayeGNLhSLtBiyWvdjuRnRZaCus3OO61D9K/J2okeN5a4ZOCgrragukHkdssj4Ma7lrnxxGbAeopBV4LoWBAOJqK9NegyNE1hBUJ4xo0nX8rGurqCBEhWy10gfF/sdELRLZ6v+iWZd7l258Ig+o1kdikBb3ckIq6dfBxQ9xNofiNnRT4Bh5FSqWw8sU7bKNIr7wMdXYcDdApKDiLsBaJzQdamrJ1Yy/ufPKuE3XRxpxOQiyUWjVjYAMJxTXsdUyDQEm0je+Cyw8ZIZTcOqbqtTESnua2zn3zngO65ZYpNIDuVgK3zlh3KCk+BKNaEL7Oo2KAW/y+D8dM/WikQGsn/rZJWiRNwxPCM/DMDB3QdVMkLgjedgEH71Pa85T8C0BzstoPm5BH6gxs+pczmnP4HXibG5WB49VxJTzjEm0FP87zuverJmXhNJ8DDzFsAqpltZrwicJEFPrFlZGSuBl3WNACvCxhP0mPI7NYfVTLDGeemVkKMgavB6KvkF3FJwkdylvedIh70roIKarnRkZeX67IRGHdGVG5xNOP8uC2demxO/9qsBl3WtPDIyCIwrzLqFoj0DRkUqwbTWWnnjWjauU6SYcPHV5jxXkG84iL0y97ZP7FfBbku2lQCQOpSee7JZFGcXxTJOOfTv9dvN/E1jfrXbotkUt8E+9/SeBUQ1IhF30aNQxxzpNe5VzEfxeD/VooRYfZwK75XSa+HB04Ao9uSbthtMibBrNctbOKZaJFMz22i85iJJ7Ru7UvuNc9wb+pFYr7aKMD0dSO9BjFwAnIx/yQC7VNth9/eC3RmNb0B5d2tX2Oft0nPAQqXMXlCeGs8f/wYVrjpwS0bSx45MK9rSRGsPL8G33cLqoVLQVQ6KGa5B3bWfDuNSk1cAyeAFR85oTZREt89+hmdoDQuDca++Bma3fYUKZKZopYnSYK+j4LPGPflyvTXtbwcKfzVt9S6Ingt1qNQKiLdXpTK9akltFiIgc7ACVAM4+Airl8N5KlEKK+smwWNC4yeYqQ0A0yjvvQ6QJr0ZmG3jgrWuIpAGYf93Z8AJo6WORlDFKjmq21MpOpGIJniVpJpIgeMSIFLoSNBUGjyYJBxZmkyE9w40zsmAzKYdZjoDWiD1XyGVBb6kFLhNUe+elPjzQNvDaoTPAFgYzBsbM367pn5d/UkpC+8ofnhLdazMkC+pMuNgcdFCCQr03G0bqGJBNALJkvyaBi6s0lyghbJDKyAz+fAx7syu5OuPxG8lpIEPa/vhPu8GTtCS0TmB4L/Xnrb42XAvF14VfpgL2DSEPz5CvmW8b1NoAVuLPllCTDwSVifB2hIvM8udHs9lGuAHFL7yI5tj0qpcO7z5n1vRTLONZG0c2o0nVpSBAV1ExG1VumLlsUzNskt0Bm4B+zbd19O2mmDyaq8In89EF92hIlnomlZrWPiMeg5+s8jQyZeKU3ydEkpPl5mfkTHOo43KAROgLYjr8Kf6XslSC+Y6cNfLxscyUpeJZ6LJ8/0weu0TiVP40Qw+tA8DYwlIfFzh7T8SRovA4ZPjEvLaA0Q1YBfxm7PWKsY+GcZcRyhOVKp1Vk7cc9AR+JTjE+3FFm6PNDRdbhsZd0r+r8V+r4C1Sfzi+G088tqBpCb17k4ZyeuyNnhjeLnApOMDAb36GmymWemNpUAPSiFgK9KJWoveIjO8kO0MWfH35MKP+/GEy/psh9SG0D0JXMYEjrzNuXhLAL8Uhmp9GnS4i+zZT3PRDeA8IlSfrHM4GF4tKKIB703lQBttC3t/F0xd8vrSfKgKTWAYIFoMUAfB0kZdQ6GLxXvat+S+kepVGHnCbSGQPNL6YbyDsU4I7LFqblfYNApkJpOgNYKZ1IPKtByMOru1GjZhiA2CP7ySCY1PvIXdTyLG84EZTCUnsMn65iKes3cVTPCpbLtGecekHec9ISBUnpTZWZX2whnen5j0qM8ChMiE69AY+QsUp9v70vJznSB0vRlpxOgPUXSa56WicoC8nGH4CMCQc8dkrjbWzws0DZqKbVtcR6X58w06G4l8EqZmxzanl69oZZ+EPouJUA70BOVcK9zoYWRBezjKoCfkcpJ3JpbAtJX5ZF5mhlXqh2YL13+4jlbUm6JRFWRAF/GG9lB4ie1TTH6FoNX+EP5WDidWhHkfV9ltIKwywko2mtLr3092utcH0mnjg5nBmbQyI64JOQoDRjxbE2LZJxjZOfohvY3nHRRr9Fdnu0/RzKp4wRUNO3sF02nVs7NPmBcmDWyZeLvtgSUGtdT3XD/gxlJyLMaIv1rejWtVOaDUp6UBHxQKhckjukEBMnSh1mmYQ/QO6xZO3mhG08+pKe1rp10pcyTAtq2ndgkth/SPgt7gk1kP2cnjxHdVaJ7dzaeSDK6rUbqNROgv9Bk48kUWqwMEW4XQ0sxOq0NY7IOQhhEC8X8Uu2TrBl9kvD7B2Ndhwit7qm/CMki4o8idI7onk2g1bm495ok5bJ6P1UYE5C1Ez8cCdHLBHRhqg/CMk+pV2TT5dp6oQzPpEul4pX/CthMuNFjetO1k8avUWUJ4ANP39uVrk5El9dzNiU8hRVZO9GjYzT5J7BxlahlCTQThFtdO3GTxkthPAEyy6JcqGWNMKWry/UDeErDdLotLQ8an22GccuurBpE35Uk/ErqOl7v8YK0/FWSpepdljILU48QcIIbz99WFcnQ9lUy2767il5JIFou48JPiuRCArJ214liuO4zJl1sJft+IuTR/EjaockAbZs9JMXX9cUATXcCXTAYT3yhlBfJPfx2NJNarvK+3pv8ubRyzU0baejzcrHOY7V+IQGA+qlGjMD8gg5MLz6ivT09+/at/pdRbjcQte1on5MSX1fJomehLIBeqGXWY8gXZozFPyHVvqVnozTOuTyU308WX3dOcMpLvrLu1Ft1yo0nPkeEj5WzRzHpUn+SRcgndWCjlPfvGk2nNmvf0pLrjF6JFrl21wlGnhD1gimScc6X7w/G/w0IOCxnxxIKTOeJvOGUz95EZxsY7yuJ/fxZsoQ2bpMTVM09Rowdkd7UrWA8MYZW3OgM2UpDdwW1gIrTC2elnfo7MgXJyb3M7X2gX3roxWYvnKykm3G+zkRn0FIlxisnD5IwHpYBpfGIarI6CbRw2vmFjAfyNanCOFF00E4eXEGtQiOy3ygNWvjgWsrUda8aRLQAMSZtoNP2mwV5XllmdMb/EDxv9F+CRjbFxmsmGWMCpGsYhU0G3i+aNMorJl9keYH+EpW3yusmfWMC5D08bBKeWhpVdWEdD0O16nsjIJBxXmBMQCNjHyb+dAI+TK25M3WZ7gGmrDFR1kSfSpqM4saYlBcs1pr6xkr5+nd4I2fqiIRHq53zYH44/1w13UAx6DOwXZHnL5Wp3yZmyGuGNxPzFdHenh6DiSklyeLI0bEBvFliHZKYn1A+depFT5DAyvT1vwTgjSHwqSrc1/NwJOMsimacvSPp1MJwJnVjEINTIaNj0zFKrLMl5uPbe50aixxzdOP66VSr2DmiLZ16bHoQNOdqz6FO94D/97be1fj/BwAA///HXFxAAAAABklEQVQDAK7IbL348ik6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553787488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CursorsLive</a:t>
            </a:r>
            <a:endParaRPr lang="en-US" sz="700"/>
          </a:p>
        </p:txBody>
      </p:sp>
      <p:pic>
        <p:nvPicPr>
          <p:cNvPr id="1260488881" name="Image 18" descr="data:image/png;base64,iVBORw0KGgoAAAANSUhEUgAAAEAAAABACAYAAACqaXHeAAAHRklEQVR4Aexaa2xTZRh+36/tEBVkF0DH2vJLkBg1oBEVuYhcgsDWs6CYoPIPb4mXxIgaBPUPRhOIRDL8MwOJIUHbOSTg1AHhB8ZEIxgk/hBZZQtI280Buq2X1/fraFba9/R6tpa5k/P2fN/zXr/nfOec9jtV8D/fxggYyQlwaapnSsDd8GLQ5dkecHn2BN2eg1ribZexLeQ0ntc2I1nTiMyAgNNYz4M+NnADXkBQOwDxJURcB4DLtcTbCC+Tgo+1TdBlHA24PM/ACGzDSkDIbTzGA/8FFTTzoOflPB6E+UzKp0G3cSLobFyWs18BhsNCAMGaiqDL2EsAX/HA7yygroTLXaDoUMBl7CaY40iAVh4tJyBQt3JayB35ARCesKpQRHgq6HId17GtipmIYykBvdM81agqvgfAu8HiDRHnoHIc761dVWNlaEsJCNthP5/5ukwF8mVxEYi+IaL3MUZPatHtOAZwMZMvIDrDdseXGW3yVFpGAF/znwPgA2C2EXUrgqdrOrxTqv2+pTV+38aqP317teh2HGMdk8F3f+oxCwMIDwb4EWqqz1NhCQEhV/0qLqzRPDcdrOiHmZV+7x5zm0ENk7G7og9mAMG3g0j6J18O64J1nuXpmvwRSwggtL1pmprog+oO34oJF3x/mdqkKLRttd+7BIC2paiGugo3DXUKbxVNQMjp0Y+5uSYlnKzy298w0WWFqzrsrzEJp0VDfSm4PXeIujzAogmIKWwwyTfgCEceR9gXNdFnhbUvRtVavkFGJGO+p9RLeD5Y0QRwcSIBSLBpYlfrb/kUI9lWnfviJCFsAWEjxNITgACzhdqgUoU+kvBCsIpwZJeJ3xwT3BROVRQ1A4K19U5AZA5SwvIjD88e6UtBC+5O7Nof4MfjP0IAx+Upq6cKeM5QUQTwr7daKRNPzbMSXgyGgH9I/uHxDrEGyVbCiiKAz/5tUlDGOlgs3kkklYBKRwBP/gpplEgUlvDiMPxX8udL40YJzxUrbgbkmqWM7cYIKOOTMyKljc2AEaG5jJOMzYBcT07I3bgi5PK8HnQZzQG30R5we46w72aWtJ0IFmq9lYIEC9ISMcDfA7YM5jHadW26xvj6BOty2bPOgMvT19wadBvHOdEB/oa3FRDWI8AiBOSCcBYIG38/mKz1VgohTBZSAeeYxbIAuSburCfErbw+0apr1rVLPslYRgKCzoal/bHIr+xg9nufVWW7z+2PRU/1uD2PZKrQlAD9Q4dQeQGx0jQAMu+mSqsVlH9AhKoIYWuodqXLzNmUALDb9vL4bjJz1Dh/DdWHNKFh4UUOmo0WPQayV3yWVuRVQCQgUFd/P/CS01Ub0wMiF8V3vGsMuI/sfA1mRQc5CMfmz6Gd+4haMQSltuJ9hIcCTuO+eDvlQyRA2dT8FLt4l8/479x4myj2qIrGFsUlRots4dgyjISfVeGYR3E/jif0Vh51bM6hc+mcybl0Tbw6tRkIzoCwIdDDAgwiAQS4UDamLdUd3vdq/C3fVZ5rOZKQSV0tbVWd+3dVdrW0JLBhO3IOnUvnTM6ha6r2+97lp9U7Uu2EyE+tdI1MAIE4AxSED6SHKC9kXD8ckipCAPHttEgAX1Y3S0Em+Q90S3g5YfqdglgPPxEkXCRAMhyt2BgBo/XM5jquks0AAlCB2saZWnQ714KttisJAT3O1feG3MYZdNBpLbodnGaU5PdGSQiIKNuHfCbdLIndDTbQWKI/YseSEICA96SNEEG/ZU6DhxsoCQE8qFtYUncJS7WxvF8qAiwfSKEBxwgolLnR4jfqZkC+J2aMgHwZG232ls4AXpOfx2vzTYn3BgF+dyAJr9yAJJLtEBZf92/SOaw8CZYRoL/K8qrLMV4O3IC8Ro/83sBMgBccJDGzH8RhESBs0Dl0LqtIsIwAsNFaq4rKGsfCXCYEUK9URKY/JPEvuumSz3BgmXKZ1yiPSSaA4IRU+MA4ZUi4xnia6neFujnskilX33i1RiyA8GcJlwkA+EkyJqV28k2uOejyLOmua1iYLLa+yKlYjEQ/KVahmM6hcyXn1u2gs2Gprg1B7QBpQ/pRgkUCVBSa+S7NM01w4ZejgNgWs6nDyRIdb29TCmfHPbQnv7TgGOLdPo7HYgAxNowLt7PZs6mOrXPoXMm5dRuU+hp0bdooVQiijnBU/LOlSEBlp48vAfwkNU7OfWRLkzs9JHDFqRUbxoXbCdz0yDEL3AmpaaLJ33Y5sxxVqdhGPlNlvwwuV5+MUo/qtb+VjCS3TQmoPNvSo6LYyDPvfLLDddUm6FRR8lR17/vbrG5TArRDZaf3MF2J3E5ETTwbmAuNXgfCBXOxO6v6L8/Qr88yVZyRAO04OdB6qcbve65iwD6VomAAwXZ+/9bOcrTMpB2AtukaHVGYXNPhfQEvtF3RY8gkWQlIOE84v+9izTmvr9rvfaWmw7eYZWGZyeLqDt+rusaJnb5gou5sx5wJyBaoVPpi8/4HAAD//+1MciAAAAAGSURBVAMAt7gKvbK1lV4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87374993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EditLock</a:t>
            </a:r>
            <a:endParaRPr lang="en-US" sz="700"/>
          </a:p>
        </p:txBody>
      </p:sp>
      <p:pic>
        <p:nvPicPr>
          <p:cNvPr id="360265831" name="Image 19" descr="data:image/png;base64,iVBORw0KGgoAAAANSUhEUgAAAEAAAABACAYAAACqaXHeAAAGbElEQVR4AexbXWwUVRQ+Z3bbAlJod7fy1+7iCxif1ETFP2hFIRClO0tKohGjCTEYE+NPgiZVQSX+RBM1JoSaKCYQQ2yyu5TUaNVSNER9wJ8HjDxI2C1tQHe2pYJStjPHc7dsYHfv7E53tu1Y9mbOzNzvnnPvud89s3fmzqwCV3mqEDCVAUBLm2cNB0I3J/3Bh5MBdafmVz/TAqHuhD/0luYPPj7UqK46HwgtmkqfpiQCRhZvWK4F1I+T5DmrAxwlVPYSYDsgtnFn1yPCNkClw3Bh3wWAQdb9WQu03sFlk75NKgHa4tamRCAUSVW5fwfAxwCgmsXChjcCuI4k/Gp0ZIm6zIJBySqTRkAioLZDlSuOAEEoMSFia8qNxzW/+n6JVRQ1KzsBBOtqtID6OQLuLNq6VQXEp5jQPs2zbp5VE6t6ZSUgWd82P+mf9S0AroMyJyZ0FdXO/lFbEmosZ9VlJcCo1ffyD9utBR0kGgKiTiRjs6IbLWQYKhnQTgR7AehkIVsEuJ7c9LWYTQrpTaSsbARogdBziPBAgcZjaOgrvfGIh2WTJx7dV38q2ufrj0Z9/eHXffHwI95Y5Dok2EoAp83qQcDlScPzhln5RPGyEJBcfL+fG36HRboR0GEXjd7k6T/wnVThCtATD3f4YuFFRLTvCjj7FOFpzd96QzZYWq4sBJC76iXT5gk+8cUizXXx7iFTHUmBLx7ZzJdEWFI0DqHy4viJvb1tAoYWBpfC+BwPuYlH/rgn7tqSi1vNe2LuTUDUI9Un3FSOWcE2AVSDWwDBBZKEY/goQiff/EkKLUDCtkqHh1g1xZK9Ibho7qwg2Ez2CQC4x8SHj7wD4R9MyizD8wYiGhAckBkg4vQSQA1tcwHwdpAknto6JHCJEH0oM+QfyrUyvBCWW2YrAs7O0U3v07166lhuY6Xmedr8ijv7R649R8AcamybnYtPJG+LAP6VrpM2RnACBw/+Iy0rEVSAduSZEhzBU53/5uETAGwRMKbjfFlbBPSbDLeDefjGCYG28azQP14P7a++6FLHz0vf2yIAFaNK1jQC2BoVWZ0C88Qib/Pl4PfGwuiNRR6sPd35l8DtiC0C7DTsFNsKAU4ZienyoxIB08W8U9qtRIDVkUgGNq5P+tXnNX9oTyIQ6k0E1D623c6St/HqTrMon1oJ9QrfhI9Jf2uhhZksf4tGwLmlbQu1QOh7vrnpJsQ3AYGf8KAFAVcBoHRRAhEaRPnUCrQA+yZ8JHR1CZ+F71AkFSRAawquGTXGxF3diiL1OLF4xaihHxsOqGZPq2mfTQkQLzUIlTAg1qc1ZTtEGeocDMEzRth1aclO6pcpAeB27ef+XSO1ugTyE9qls+wDOYgX0QdyV3+a7eHlnJSARGPrbYBQ9N0cIveUf/EuV8dnnEc25jNHbGknEO5MNIVuSZ/n7KQEKC5lZY5eOssjLp7JXyYy7hVr+mkxqMWVMtbiWGqrkjJUhfNpXDdapvIofOInxe28enQCJImfJO+WwCAlgACb5cq0wxsLv+aLR78Ra/oZqRuM9ngGDnbUD0ajGWyqj8InflJ8lWerV2S+EyLPWvklcgIIpBGgQKo7vwpnITWj8IXMIwS4S4ZLCeBLm9f68tXrJri2n1/D5CO1ZyJ/SlvhGUGGSwmQKc5UrELATB1Zq/2qRIBVpmaqXiUCZurIWu1XJQKsMjVT9SoRMFNH1mq/ZlwEWO14Rq9CQIaJq/VYiYCrdeQz/a5EQIaJ7CONZOfHc+eu3bBg/My5e3Mf5X2SRwDBr7IuXqxRQjLcSdiF2Yr4G06+S4S/5IMgXxVmxZ9Y8jZSlF3iBaTmV+8bagw2O0m0puAa4RuC8gHIEtJRGSyNAEWHPbzGTjID4BeQgNhjuJRDThJQlC9B+CZzmkCvSunSDzelBNQPRPgSQOnXmbL6nY4R0u55g13HZX5KCRCKimK8wFEwoU/chZ3zhIaVEXe7mV+mBNSfjA4rOm7k68D03xtmlToGJxhQdFI9Q51nzXwyJUAY1A+ED9H5sWVEtJujgbkQ6P9A2GF2dpdn9Nxy8YqukMcFCRCGDYmuv33xyBPVF90LSIcQELzH7996WQ47THoB6F3hY5UODb5Y+Ek803Ne9KGQFCUgYyw+S/WdCke88fAzvlhkNUuzw2S1NxZ5VviY/o9BxvEiR8sEFKln2ortNvwfAAAA//8ELCF9AAAABklEQVQDAHKj8q67ju2QAAAAAElFTkSuQmCC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927351818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EditUnlock</a:t>
            </a:r>
            <a:endParaRPr lang="en-US" sz="700"/>
          </a:p>
        </p:txBody>
      </p:sp>
      <p:pic>
        <p:nvPicPr>
          <p:cNvPr id="2072267915" name="Image 20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556020699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ForkGit</a:t>
            </a:r>
            <a:endParaRPr lang="en-US" sz="700"/>
          </a:p>
        </p:txBody>
      </p:sp>
      <p:pic>
        <p:nvPicPr>
          <p:cNvPr id="1287358078" name="Image 21" descr="data:image/png;base64,iVBORw0KGgoAAAANSUhEUgAAAEAAAABACAYAAACqaXHeAAAGhUlEQVR4AexaT2wUVRj/vtkKhdAIuxtAaHe9SYgJHiTxJkaJEhDZ1SoieNGDmHjgjolGjySeFE8eqCRAZZcYxIMa8aoXvYgcVLrVpIXdLWqhpWn3+fvedrYzszO7b2b/VNudvm/f976/7/3mzXTezLNolR89AFb5BKDeDOjNgFWOQO8SWOUToHcT7F0CUS6B6c0Ht5SHDh0vpjIjQuWhzBv/bMlsjhIrik8784eeAeV09si9/tg1ZVkfMfNRIWXx6bl+ul5MZ7JRBhTGp935QwEwlcoeU0RniXlTfad5IxNfLKczr9Tr2iPpRH5jAErbnhtaYPVhs6FUiE5PPzi8tZldWH2n8hsDQH28D2d4oFnHxWZ2YeGZZnah9R3KbwyAYusRb6eVUneFCNeFApH8gFip/VODh/YEUXEou1sNDq/zxmvUrsuPPKqiZoR0XoczM+1yNF2st2F5BUFtS9G8V4ezPUsycFa4LUCLzJqJ8QuVmPVtELFF35diC+XSUOYEvIyKKz8GT4TsFq9jkPC6HxT+MAZAMf1UH17FMeb1RExhD3j0E/Op4uCB7Sa+dfkRoObn5CFUpH5EZVSMAeC/Y58h8KQzqpIGEJAqEjFZxH27yeBgV37PiB3+0sfETN9Fh6ghazXUOpTxqdG/MNPfcoiI8edsR+G5Yk2Y+Lnys4/HogyXyut8a3Tax8JXZAyAeCcK+VGq0GFcb2Vpa9LXo+bC/yj1c/zP2A+mjrX8AQ5cUS/HC/nLAWpfcSgAJEJiPHd+7ez8Tq5U3sR0OwswLuAu/AXqr9H+zoQQ5wrs310z17eHaXQBbeMi+YOM4+P5c0G6IHloACTQhpufT8bHL51OFvJHE+P5l3BmDiQKub3JsfweE0qM5fbD/p2BidFbEm85KRIAy9nhdufuAdBuRP9v8ZZlBtxZv3dbefDQmWIqc0MT+Dvrn35gOcDrOgCynp9JbvhVxaxjzJzWBH4mue73brxP8ILcVQDs9TwT93s7wmSthbyj7xPI5+gIAPI+oJjKnsEZnSils8qmCtOZah/wEC0PUE7Cg4HoFPGntn1QLXZ+VExnfimmsyf9dEGyjgBwT81/wEzHcEa3+CaGkoSgxHKaNL/YJpNDgPPaKSLke4iJ3iulMsNkeEQGAPms4rbndwgJ787H+9ztgBYGzYwuB6gbipG0pnfyWshP6oqImtWRALg9dPBR3Mx+4/vUNSHhS9uzjzVL1ja9Bg0P3Rh4dTKAiYhjJADmrdgpDCYNskuaYiSyxbb6cpFpXKH3+hJobOWvBQgoJFT9cZqpb5ytRnwkAJi47vUYMT1sJ1rLfScwthGcI9f7A1tPUGqCgJlJ8yJDO3IBksh3HXPh7UQBq1bDQJEAQOz7Qd5Sk224MTqRLORexcJoKxY+bBMG+mLVCYOWgTsJCIoO7xOfte1D1YW8hXw7kmO59yWOKUUFwDS+y06fGXmfsPgvz6WEjCOs590xwre6CoB0L4H3CVJjNmDqg8Oc1TzYKOt5uLVUug6A7m1t6qOFq4HsNprdLssDQLdH2SBfD4AG4KwK1fLPAH0TrGKNxcxVEyqlsl+VU5nL+LJ0oZjKjLSyPyE0AHjsPVLtbv0vOp+tlzaQyODx74/kRggzJn7chGD/lGLej3oY9keVFX1/QigApuz9AeisX0Fnwq/n5T+AXzATmcuXI+1PMAagU9/nTcYZxibs/gRjAFz7A/ye2/V0JsxKHjDfHwAnv1hkeGhfxHCYM4XJT2QMgPLuD3DmdfLoDGbmLlTNCwyrRp4AVWGTX+0zh9+7TkPhEdYsP4yNAcBHx6X9Acign2MrdBvfCm9rninaIbEU66dha6HyRDCpnDbCWUdBSknI00w8Gy1x1csYAOXdHyAdt2gj5tBGEp6WDixLjb/Pay8mHWLTH5euBlElxle0EXKhwIGImOKayH2EyW8MALu+z7sTOltIPhnm+7zTtxHfqfzGALi+zzfoKS4Vk+/zYz4h/GQ1szbnr8U1BkA8aut5RUv7A0QhpFTJdD2PlzfnxMVJfjKnXvh25ZdYNoUCQJxkPV/bH6DUWdyQRjDw42vu0U7T9XyiMHWSKuo1PASe1wReyyRBE2pHfmeK0ACIs3N/QBKvvjDwjwcm8zdFZ0JMV+cT4/lPEoXcYU3gRWbiKzat5pcYNkUCwHZeCXUPgJVwFlsZQ28GtILeSvDtzYCVcBZbGUNvBrSC3n/Bt9U+/AsAAP//gv9rYAAAAAZJREFUAwCnKzyuEFsUww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953701680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ForkTree</a:t>
            </a:r>
            <a:endParaRPr lang="en-US" sz="700"/>
          </a:p>
        </p:txBody>
      </p:sp>
      <p:pic>
        <p:nvPicPr>
          <p:cNvPr id="1396260893" name="Image 22" descr="data:image/png;base64,iVBORw0KGgoAAAANSUhEUgAAAEAAAABACAYAAACqaXHeAAANBklEQVR4Aexba2wc1RU+Z3YDDuER7zhQiD2GPGjDIwQCaktoE/Uh1EcS76aO2h88LBEqQR8JglKkQpKWSlAorwpaaBtMXyqY7DpBSKhFIrSEH30FQkIhgTRem1DIztohBByyO6ffmd1Z27szs7t+haodzZl75zy+c+6Ze+/cufYa9D9+/D8BR6MD9LfEl2dbEj/JWIlNSlkrcV/Win/5aMQyqT0g0xpP2K3xlx2Du8WgbzDTMiVh+qYwP2Fb8ZcyLW1tk5mISUlAtnnFfDR+CxNvJOJ5FHQwn8OGkbKtxHO2teLsILXx5E9oAg61Jk61rcTDYsg2NH5xzYEzLSKS7egtG949edkpNduNQnFCEiCnLT0ODV/7vshrxHQlqH4/TLDhjsGG6OsYGrdIc/tUmoADTsYPVYg4Y8WvyEan7EKj1zHzcTTGg5mmEfP6rJHfBezL1ccYIUeYj1sC7Nbld2E2P8xEnUQ0ExR6isibJLSGRW5CfV+osiuUZmA/oj6yLfE7XNY4XMacgAErMQtd9G9EkTXENIXwyIgRmeBZKaE6/ATrEBq+znSis8108p5YOnWbmcvNJZG1rmy4stYBAxmRiwtg+BCDr7etxF/7P9J2Oo3xGHUCso3tJyGIu/NMryC4hRVxaMDKRKvcBgg5JNTZMJjThq/nvq73VazE+554z0ynvj+VCYmgTuhBFy1XW9wAnyoOpgudY41XMVHeZce+cGKFvEZG3QkQWhLNWPFvyQn5PcS0Go2bQkGHJkFJKCeO3BFLZ1cd//bmt4LUp/Uk34yle65mh+5Eu3OktkpBBiLHEPEaOn7qv9yYEBvVeRj16Pe3JJbZrY07mfleYoq5toxu6VZCLgZHOcI32lbs5bCFjspsq3WnROg7BJsQxILI841YGDFpbBpjQVjbtaYEeAsZx6BNTHxmBbR2VfTYCn4Zg9HFGQsdXRT1z2xb4Im1bmPxozLV8fiBZYAvjU1jVCy7xoVU1QRkrMTtEpEXAR68kEHUxAjXTYQcRC30ZOLFTtTYZlvxzoyV+JXWYY/FT6gZ1kbAVh9cRU8XUiw77BreFqEJwAcKVnDojuq0ik+M2ccjInNiRv/JmO5urabuypmvQO4uc+vVLg7dqtjqA6opUPipMTPhbRHfNlyxvB6YANtK/FGYF+DJECFKCjzkBck7HzfTyfbpvd2v894tg2Zv8mbKUYsmJdCsVoFIl2IppmKrD7MnmTAcQo+UFwNhNOYCLbBbEk8F6fkm4MApSz9BTJ/zNdLxV6A+Q+jyWE/qgqa+7r+U65pvJPs0KUT5RSS0s1xe9d61yS8y06mVilWu39ib/BN8ny8OdYjIPviAigaGovw06NL+GcvOL2frvW8CcsdEblGhLzG4IKb8b6fnjmxENcAr9HCaPZueN9PJc/Bqu5ZI3gGryinvqK7aqG2Ysvo280ceY6Hf4YFBFRxc/c58Q+RmP75vAoS56gpLOHKjHY3uzmDt7wdczov1Jh+I5qNnIFsP4Gnly+XKU5nqqG6F3IehvhHDa2Tw9T7iESyDePYIRvHGKJYjCiY6eQQj4IaZTwN12lZia//M+HkBaiX2SX1d2aae5LUssgANfrokEHpaeSpTnRI/oDJgtS3ECvB59Q06NUBtiI0J0WGZMcQYqvkmgJhNVwWGpOTehFyYLnai/AKC2nDwlHjV5MV6UzvQxT9/LEdOVdK68kI8uCLFVh95NvDtwZ90mWEXjV2JGU1i30T5J8ADhaF49VLFY/iV3PFBA+3OtsZvEFoYvEQumh6/t+vfSsXbwEKxFPNwA71GxB1U7SjG6hbModrhCYAp8xAAZttNYFU5+UQh/pEuabGOGPNGp2IolmIy8QlVnGNkUTcVD2Yu1oKLqgkomQKrKZ1qc9+/7iuqJPGtwPdcTKZPZKz40weal83xVQphqo3aKoZihagWRIhJY8M8EifEWmBWv9aegCKW+/5NJ+djbrhaSN4usgMLZv5sLhJ9GWP3rv1Ny6o+QdWxrcTdOSPyT7UNBC4KEMNbqK6KISaNDfW6zroToOhIsGOmUz+XQ/k5GBa3I4jDyg8hzAe8hqe5+3urhCqfEXiGbbVdrTqQribmKIUc6lN9m4OHZmNl+AuNKUQ9UDSqBHhoMzKbD2JYfDfyAX8Ugw9b3p7Ev0SQM9CwhzChbbNbl1/saWkdW13biY0HXR1PEFQKPa4+1Te/9YdDQWq18MMToK8QpSpIjW8me8x08is6BvEkQz8+ClCMNUNkq23FHwU9RhTZSkxV/w6g2FgvfAq+2tVnASvkqrErhaj4JwCe0L2ImMk9cI8n7FbDLjoGMQldAJ2rYLIfZfAJBQhXgtqrYUNVsa5S7Fg69Rxswk8YYNld0NE26L1SgTPi6p8ARMRcbLyWblUI39cdwHHvRqCU3WBM/tIcfPcMJvkh9AfLxIgNXEVxsVHBiUm1Uo1oUDEUSzErFMoYiooetQoOIAGo4qNGqBZ4ejOSKhIgpy9pGKlSvFMwgzdg/P4D7+ZLitzAQsdmrCf1Pc7RXOTz0ZGKbkQjWYUoh/Hk92rrYtQwzvub44sR2zZifghUwhmqIJU+i7OKBAzQ9AZ/AA+KF+Dd/OeMldg80NLm+4HhaWqpn7IYs1/VPQMR+bvyKKT9qqO6Zk/qa2rr6odcDjSvmKuxOBHeQqRzC/kfDPaMWcfiOuKsSEDj3u4Bv+44wgo36BBLsSZ/NdOauH/A+lIjWKGn7hmY6dRFBvYQghRZnMtUR3WDdDz+geb2mPrOGYL1Ai31+EElEku8v+vdcnlFAgoKSJfOnkoFhv+VKQLNa/J8zB7MD9cJLYlSyAFdaUwnfx2kEkt3/0Z1guTK1+8C9XUkktsL3WvQmyLKDyS3DQI1fw3Dlw1kwiMmQkWohoOn45v8x9W2vWsAClXJtLS16XeB+uIavgsKPZmBCXLbg2rZ6Z8ATwl2mgMXyM2kJ/Av4WMuG0bKbk08qUtaf636uYqF5fFTiq0+qiJorEpQduMPMQhPgGeoQKjrVhVeJzVsa9EXsaT9GUzG5TSmRR5EQy6tDlbYTnP1ijG79ZBLbQlQAADGqm1rqV6RWAi7tsWbsRbCnw6FEMpjpD5Q2k5DrKH6w4S1J6BopFtWWJFhg5PPI6GtRXZlwTSzkjlKThiWGwOfpzFpbPV6qDsBngMzvXGnmU5egvlhJQgPwJNMUqnvNZGVGoPGMlqvo06A59BMp7qIWadLjzU5JWPjUn2P0duYEzBG/0fd3DcB6M/69VURnF3jX1wrDCeRkW1efq6fO2yg+O5e+SYAY7o3AORh/dc3P9mHgbe/ZdlpjhHZ4BcLC+0ln8M3Acz0rI8ugX/R+0K7bSuxVv8Vzk/naPCkuX2qbcVvYY7uQowX+sWAXv2MH983AdG88VM/ZeXBwTRiWqf/CpfBn8UAPPkToAYCUt8aQ9bI7ybm9cw0DezKE28Mzjn3VwqIfBNwUt/G3bC53c+gxMO7mZk73W/wEnNyK9iX2K4xEGLxPAeUPzD3bfId1r4JUBDdcMRCR//nT29DiLG/FyKeSBHzOVXhhR7Cq3ptkF5gAtTATCc7iOQGJMLR+/8qwvKYxFmNNnw9LO7QBKghdmbuNPLOQrxGfCdG1fmwEeaGZxDzhWa6+95qsVVNgAI0vtH9QlNPaok4ThxfmbuVVwtlWuOv1vtva8Nx9fs/YyV2DeeF1fGQdmFrfnlTT/IzGnOYrierKQGeclNvd7eZzp6FIbGGRPo9PuqlaqkigrmJz9R/W0MitmSbV8wvyapUbGvF2baVeI6xt8BM2FSVSgvgl5hCWUza3zZ7+s/G1vzmEr+GSl0JUDymLTmMq3si9MFsNFy72BFCU6ni4BKHiRfrbwbs1viGsIWU/jbAtuKYeJ2XALmoBICbobpXY63At9zNByOzMGnfp7Epsx6qOwEe+PT0k/1mOrU64jjzkH2fYVH21Jjgizt0IUUBx2BDZA8xXwFyWzekVoYFAXzuigh9DHPUdbH+rgNgjepEUKOyKxm5/7bW238WOXInesQAhgdeHBpwWRuKFujS/osVyDns9wUCzAL1c15uM3ujZ01PJ/fAbEznmBOg3rXrmb2pG2LpVAwx6l+P9pF/+1W9fmIF4zeQgivhw4z1pW5i6qr8R6v6kbVbjsIqwARhSlNvstN0onPQE9ajm74XoFozGwl1f18Qyx05E+P8EfVRs3ENiuPSA8r96G8BzHRyXcNgfhYS0QmqfyEl5MCuU39DAKz1+puCcj/jcT8hCfAC098GIPgOIp6PxgztH6IvU/kxjCckz7LD56ut/oagXHU87yc0AV6g5sj9wx2YJT3RsBIZENmBxq9owqIr1rdx+zDhhFUnJQFe9Cb28EDnTiG6Ej3iFcwRhwtEryhPZWh8kibxmNQEeO06MZ16xEwn52FSayhQcp7yPPlklkclAePZwLFi/QcAAP//kBn4ewAAAAZJREFUAwBzrwvMbOopEQ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563951647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LevelIndicator</a:t>
            </a:r>
            <a:endParaRPr lang="en-US" sz="700"/>
          </a:p>
        </p:txBody>
      </p:sp>
      <p:pic>
        <p:nvPicPr>
          <p:cNvPr id="17676055" name="Image 23" descr="data:image/png;base64,iVBORw0KGgoAAAANSUhEUgAAAEAAAABACAYAAACqaXHeAAAJ10lEQVR4Aexae6wUVxn/vtl7uVTgcu/MVizcu0uQGCi0JSlU0USJCVgKaXeX8BC0RgUU0Bpt0dY/rNH0D9tGG+URbCVWpRaunb1AC62xlJqYvmyMWlv7sGXnXmipO3t5FKWwO6e/s8su+zg7O7OPexvKZs7Md77XnO93vnPOzJnV6AP+uwjASCVAKhxbmQxFfyeLHYosG6l2DGsGJHtjc5Lh2GY7FE0Joh3MvEoWYm2nHYrZyXB007He62cPJxgtB+DkhOiHU+HoRgT9L9boWSZaT8zdFUEy6Uy8IaO1PQcwXrDD0VukbYVekxktA0CmOILYf2Y0HxXEdyLoyz23nWkGEd8lbeFjnx1q3RBpKgDlKY4grqWGf7yQWjhEGgZApqmnFG8UiBYNkboBsHtjy5Ge9aX4OTAEiZdlOVf1fqkYItGl3o1LNX0BkOyJXJMMx7bYmMVJoweJ2H+KC8IKIDYHnPScYCI+TRbh0DWCaAsJMUS+f3KI8C5MnHWtIp4AsEORtclQ9DUOaM8w0TpMaJWzeM2Gi0dhu8qwTANBf6NrYM9f8ybBAfO5YMLcYFhxnYSznEjsz8s8X4uHSDj6oh2KrvFiWxMAOHoYk9A2Zv6oF4fFOkLQqyzEre1nz15qJOIL9YT5QLFcRRtW/y7oXtfBgctY0PcAxksqPXceT0cn/TIZjsXd9QiJ7KKR7Fk8CY4WuahUiopT3DI/plvxn3Qe2ZusVHTnjD3U95ZumXcCjMvrHSJMFLEn3tDrdifXDOBA2yfcjMtk+0iIZYYixcv0fFcbGSJCC8x2u6ErACQo4GaMgF9Aim7Mpbi5yLDifa76TRCWDBES30UbXnRzy5poc5O7A0CaozLGjP2ETEsEfAVS9O56Ulzl1w8vO0QS8bvQhhki43wcy+mTanvMJEWCcrIGAALDqNyECBPbf2Va0vvkFxzsfxZhHq2nOXUBgBspgQF/BA+8ainvru7EvGoNAPJqF+71IgAXbt96i+xiBnjD6cLVGrEMwLOElpy4ZJoski6HONW9dLwdjq3OFn1hZ7m8WfURAUBufGLL7HVuFy/JIml7Uqzw2D00KTLLGZeWT3j3ItB7adwl/5RAgW76MSIApLXA3YgkjJI/wnjoljwamhS9ygnwAbx9TswLcQ1xu2Pi2vRjRABg4lkVkTDNTPUsudIJ0BN4A1XsN/D07NtphWFjjBEBAE0ej1J+jBeac0AdPFSxW2QMPvwmqKYeLQXgeM/1U2Xx3GJmQ6krhNAEfZmJlC9nShuPzJYAgFmdsRuzJR1oe1UWSUuexzaVqiF4Zvpi90B8d6mgObWWAGCHYnegt9blmyhpbK392jcICJ4ErdYT8R15X82+Nh2AocmRLiZxa3lDmflGfD94wDMI54I3BuLby335qdfSrQEAV9mmZsUsnbtV2/95FDGj03P10jOvkCCU8hS1OoIXLHSFJyRQtRhy2q4AtDmZN3JqZWcWU8s4heq4o/G3sU11f4FRQfCKClY5g3mt355nYmWbsB/2ern74rorAJ2DHW8gGGRtsQloQWFBSwOglIduxb8C6HcqhTWY7DjrjYR5Xw21EjEaKOMIlTDPVcZb5qFzpPIiDZUCyWTqy+A6iFJ6MPOJHmdKKfN8jbFc6VZgFQmx6zy3NiWD1wf6t9bWLNVIhW6YVsrJ18Qh2ZZ8TXV1BSBnwMphcDbgLMjJ1WcJnm4NrYJ0H4qno57gc44DyrYIItf0l7Y1AcBuqzKFWNDXpAO3wnQwrScCUeh4BgG6vg8EukFlxMTKzivWrQmAxvxYsUGBZr7CDkfnFupVCGTCGZ1TSzAn/Lmggm9mBTpPCPpLnvRzHeqJzGOmqUobIdRtL1KuCUB3IrATjU8V2ZwnPWSBVOZDB0/r6bMLMSc8IuvZgm7LXnOnBGXolhzp7+xo2tdVFsjco5iM/6CSFfNqAoAezJBwNhcb5WlsOK+wPW5W8JG9/8NHjMWcca4DoDe3n3pnujjL2aInzCnGYfPpvF+v1+M9S7H2iyVqfd7EhDuphQVuTQCk5qgzvImESEu6uDBxB40dnX2PL+a70fpg/36s8T/ttP/47+CRh7KFiep6yUlr6a146MJSX3ZHtLVNvKvstDJN96/DeeXsww2Rma+XXJnXJHsjkRLeMFSSoeiXEPwy1a0wunZ2WY9UeYottfCUAdIkQHwbHJ+WdEXR+DdDl8WKd3gqVJrJONYbkf9V2KLyifn1FKed21QyFc8zAF2WiTXV2ahywsTjnFGiX9DV7Sp5M3mCFnZkmPcw84dUfhHQzcaR3QMqmYoHfRVbzQsm+jcJEgfUUp6VCoXiguZVjkm1gW+u9J0Kjd6L1Ff+5xBtO6hb5jY/jjU/ylL3EuIvEIkTkq4ozItSoe59sqEVsgYZePcYJX0j+PlqV+LEaG77vFpWnesbgDEJ802Ms5uqumSeLxsqG1xVx6dATJ432g6nH6sePBGG4bqxh/reIp8/3wBI/0Erfj85ovryBxBkg2XDpX4jRUxYMCbl6I8jwHlV/Qi6R/fwByyVfV0ASEdYyzeyQ5skrSqywSnR/XRq4mLla6rKppw39JHI5FTHmKfQvZ8slxXqCN6wzG8X6j6JugGQ99EHzG/iAUl+vZFVReGrRHv73+3eiPJtTWFQYNk90WszHfwPwjtHgVlGYFne2kjw0l1DAEgHhhVfWwOELgTxqB2K3Y4Gs7RxK9DRsG12Bx7R9jGW1+q6YnswYa6vLvcmaRgAeRsJAibG30paWbBoE9MPU6HYfvnRU6kD5rHQom68YR4QxN8naQOe+hDbjUT8q2qZP25TAJC3DFrmjSSEy3CAFtPnnM70y3ZvbDlqJQc+kK7M0KhX0OufKRGUVwRta1bw0nXTAJDOZCZgdXDtGQQ4Aen9YDIcfVw+0h4LxaZgeDwpiHag14PSj6rgIeddbJmtNCxT+fqrsvHCayoA8oZYHbYHhDMbL6KHZb1aARCfzWjaaxmm/xDTp6vpZflCDARIm4sts99n6008aU30VXDVZfU/3+YErkSvVXlsLqjWJgT9id45PbM78dDfaiv712gJALIZ4wf7Uhir88lxfoy5ARkuuT5K9uOI+JFumQuM1H71o7cPd9VUWwaAvCETOcZA/w+Q4p8CAp57ELE/LxxnrmHFb4cPmEpvrSktBSDfZGTCU0bCvBr1NciGqn+dx5B5GzqrEfic4ODuZ0C3/BgWAGQUsicBwn18sm0qQPg5Jkn50UWKCPU06veIU5mp0PmV1M0JWn8eNgDyoehDfcfRw98SaZ7Jgn6B6H/WnqEZBp7nL03uOZnXG67rsAOQD0xuiGKCu8lIxL/TeTj+Sp4/3NcRA6BZgTbq5z0AAAD//9oaGXMAAAAGSURBVAMA3MKHrg1nrwI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899968869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LicenseBadge</a:t>
            </a:r>
            <a:endParaRPr lang="en-US" sz="700"/>
          </a:p>
        </p:txBody>
      </p:sp>
      <p:pic>
        <p:nvPicPr>
          <p:cNvPr id="1893992791" name="Image 24" descr="data:image/png;base64,iVBORw0KGgoAAAANSUhEUgAAAEAAAABACAYAAACqaXHeAAAFm0lEQVR4AeyY32tbdRTAz7k3ZeyhzuZGW9vkRlDcxF+DsRfRUfTFoXZJujqhThT2oANfBUFBqG/+AWMIynTVQllih+KDujodThF9EXQ6fEhSNyrJzeYErU2+Z+fcLaVr7k2b9nsTlt7L99z7vd/vyfnx+Z7cfHMN2ORHCGCTFwCEFRBWwCYnEH4FOlUATt/YtnIyc8iV6N5bOhVHRyqgMpTaqXqrv3DS77jSu/Xn0uDoDu63vbUdQGUo/ZAy8RQiDi7L1sYelV1237ZuWwE48dEHlQmzgNjXmCHeW4o/NdQ4HuxI2wA48X0PkKFOeSfPSRJVrLlPLnKvra0tAJxE+n4yDFl5yzM7IjIIXkQA5Tkf4GDgAOThpgyUlfdNHhEO9hVzMwHm6Ws6UACSPPTQ17yyt3lGwCsPBIei+dyk53wbBgMDsNbkrWLu3TbkueRiZScQADdL8gJDO4DL8ZG7m5a9eOWy7/TKSxgiWgFI8otm5Bvf7zx7RKUOS/KlRGZ3yU4fF7lkp3bxVEeaNgBX+tO3V43ILCc/4JeJJB8tfnyklExn+Ml/FhHHRWpgfF+xMwf9PhfkuDYAC1vgbUCI+wVLoF6R5AmGIwzpPdY1l3QRTAV0rBMQDNB08Ere42eKCH6w8j1HZN4Z3HYHADb++2MDAsFJpsehjYc2AKDU535xI8Jux65+RDBmWhdmigzkvKcuIvLcB+VE5oDnfACD2gBEi8UJ3td86Rsj4phj1yYFAkItBUCXPHUZAn89PizbqWc85zUPagOA8OOipSJPE9BXvjEiHGAIU9HCzDkg4xHgP0Ceuigvaw2GkNkPAR/aAEicODf9r5X/74lVIOwv2+n3o4UTvwIYjzKEkny2QRDkITlVSWRGIMBDKwCJE+GzBYHAiTV5JuB4HUJPtSaV4AtBIZ0IEoJ2AHUI0ULhybVA6L1w8rxA4KqZl882CGIkSAiBAJAk5JlwHcKncu8l/LxzK4Eh/B4hfLgTELQCKCUzr/Mu7xyXtyonM+Qkk/9z4lIJfPFuAsGx06oG9AcS9nPV+ClGakgzpUT6mLfC+ka1AeCkxxBgAgG3A2e1FA7itS5du3ieXR3W4wbAJ94MgMeBiMDtecdOveoxva4hbQAA8HHwOzhqd6oZBH4z4q4+iiaf/HTZFgEeFq21yGo6GgGs4opzcjV8VleW1p2vn+r69fvlVwL5iVw+su6+RgDkvwush3c9Kd4x1kduvPLqSiHcOLjijngPiXB8xei6b7UBsAq5aY7tDX6S/8alzF2fmDhJl4NUgiusV9d2r3xyFXh8RRNwbH8yVsi9tmJq3bfaAEgEsXz2rVg+t4NhGFY+i75SyCHr8A98xMIr5q1WIYsmwV2ENN/wVRDDIkRVk3AfJ/+c3OoSrQBaDWrb3LQTrUxf/ntwZHsV6VsE7Pe0wckbhKN9xexJz/kNDHYUgMQtyS9GzDP+yUMtqOTFf0cBlO3R+yR5LvuYBNMgBDUeezaIlWe7btMO4J87xwb4z8ueSjw13FSGUi8AqLMcRYwfmtAgihS/ZJkwlCq5dhKZPWKb9bU2bQAI9m4p2ekvFqh2URlwWpnGbFOJGPxeEHt59cFTDDTANN5cssE2xbb4EF+g6dAGwLG3voyI/rtBTQGLD/GlyZy8edFlinbqsrS6HX2+tFUAB+39jo8nAmjafOkDUMOpABL1NqnRlzYA1p/Z7/idNr/jg6MEMMtb1tNNhegnnv+Lt7fzLNJvrs82+X/CUfEhvrzJtD6qDYC4jhZyZ3hb+1Isn30sls8NN5VCbhfP98cKuQEW6TfXZ5tiW3yIL12iFYCuoDZip9XPhgBaJdZt+mEFdNuKtppPWAGtEus2/bACum1FW80nrIBWiXWbflgB3baireYTVkCrxLpNP6yAm31FNxr/VQAAAP//zoaE4AAAAAZJREFUAwCeFnmfbRtuUQ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864653961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MergeArrows</a:t>
            </a:r>
            <a:endParaRPr lang="en-US" sz="700"/>
          </a:p>
        </p:txBody>
      </p:sp>
      <p:pic>
        <p:nvPicPr>
          <p:cNvPr id="61696387" name="Image 25" descr="data:image/png;base64,iVBORw0KGgoAAAANSUhEUgAAAEAAAABACAYAAACqaXHeAAANY0lEQVR4AexaeZAcZRV/r3c3IBBkZ1bOTA9YXIqFcihoWRZyJEBC2BkqGik1CYkpjqIiRzis8I/Bo0goAwUoRQhJeRCNmQkQEoEEKSwUKZBLgVSKY2ZDCDA9G46ACTv9/L2e7d6enm9meia7Kau0t19/73vf+9573+87+utv1qL/8ev/AOyJAfDehGkJJ9U/sWRnZpTTmflOKrPIsTPLnXRmnUfK25mbtEx1HOhutyf37onYxmwEvJuaemjJzl5eSmf+PGRV3iHLeoiZlwvxTWTx1cQ8g4jP8Uh55vlapjqqW6Fx76DuxnIqe+mHh087mMboGnUAHLt/XsnOPmVZ3W8y061MfBoxdVG7F3M3E58uFt2+UypvOensk6V05rJ2zbTSHxUAhE7rduz+uY6dHSC2ljDTl1s57qD8FABym2Nnik46O1toWvugGpxaBllskRBxOZ290LETLxNbd6KnJ9BYX8wpuFjq2JWXy6nMdI0B+Y7vjgGQgybuW7azDyOA3zLTkR1H0GFF+DxKLL7XiwGxdGiGOgJge/q8I5y993saPX5mXMcitIOENoCWM8lP2HUvZZHzPFIeMi0DbRCRj+La1Rg0lsGD+w+PXSek2DYAeG19tSLdzzDRsSE7ZlboX+TK4i6SM5LFQm+ymDsLNCtRyC9IDKz5ZaKYX+uR8pBpGQg6xQO0DozeTCIvIW16ayzuOP6HxtZU0VDYFgClVHYmeuhxYm7+jhZ6QiruKWjMF5ID+fkHFPKPMj3zicG/UaS6WidZyF2dLOaPU1vw+4RR2RdqTEKP65rki+KksQHAyjuHLboHje9uaBg9zsSTk8Xc1/u2rHmqoV6bBWpLbTLRFIKPhtXx6tQ1yUllZjXUiRTEAsA5LHsqHP8qUpcwPKukBUJLEsXc8YnC6nWaHQtKFHIPqg/4vcWzL2iukpcJPSy+00mf/7WQpCHbEoDBQ7Jp6pJ1xKHNjDpVYvQJCOwGBHYlci6N8aU+EsX8FVgoHyX49ggBAJSw5x4Sa22chbEpAO/2TR1f6aFH4KRmzgshDHU+7BLsmdjHLxXSAhrTCz4s9cXMpweOGPFEXWNNqOzFD+nrOtAzME0BsPbpWg3bR9XWE7iSWpGX44s0MJRoNJ5ktB+wrY2/i4gvoroLpToSQnImPrq8136rQyKK8g0B0I8QYj4rWgFrAUFO5mvsQEDzmjQe0aCn8Ky/mSbpAl5fUJUYARA6qce16IaqSuQJR+zK4xFpKKsgZO9CwBwS7hYLW9r4pWTsefIubK4ea9wxdIO2yVOMPIwAlO30ZYje/Akqsqh3IP9NLP/LIrbC2dnNpoP38ZTKXISPp5UegVdZ2IDPDzdeh32TV5ss6y3kT8foXOLXi6T2YCr9g4jMy9YBIHTOXmjcAq808hCSTViBrwU4bqKQh0FpAoKOhIxxYXTs3hvJ4ruJ6dsegfdkdf5Ie14bb5jzvrIsQyxzEJMkirmrAMJrfkk4dVkWmEZBHQCD9qfmEXMyXNnnWXiBOtI8UheOOwKBmaerjTBFZaGej9V4taUxsbjGzoP9Q3Rkq16Y6gAQpovDCgEv8iJ2Y38M8mDUYScgYCTVTa+wrJPGIxzvxjfGvRjBz3uZ6INlblRUA8B7E6bqZ+0RUSXNC/GVmkYpNgip7I/9ukyMaebnqmlYhnXhRmqy4KGBwbAnw8UVud4ghog/V5ow5TAwwV0DwCdd1tlBSS3zel8xt6FWNJJjotbTgeW6VpsStTh4eP8BWNGvU95MI3PeXE6U2LJmPdaCLaZytronh+U1AGCOmwEQui9cycS3BIG5u/xJV8tjrO6PeRxhwpp8ELVuvF9PWMwxc20nBwB4K6Rp4wOLQvQgkpZ3CIR7DMp3J8vr3zfIa0Tj386/g339ihphNXM31htvta9mmz+tihhjxmZxItoTtDtgBlP2MTA5DlRz46PjIyx+j9YIm2SGQZiNg5ArtS4cfojheEWykJvTpFpNUaKYn2WqD9uIvUa1YaZ3S89GLKw7owrMtO8Hh2V0rfOKAgDwnjzIk0QeqPA8HLf1lQd9wUHIL3rc7pT1QdcEANhogxLxVs3ubn21wrRqFwm/qHyUKhYHb6EAAIstIwCo/Baoo/vTW1aVE4Or3uuoMirtbn2YMMYe7uwAAHElQAUVg5td3hpkWjCldHZBKZ15BWf3rpPOSiNqZKaRvie3M24JttVHo/pROUaSMXYskEFnjwDAHAjDhlwmo5GwjvJo9DQ4XMjExzRexVWzQ2JcsM1EC9VXTCvGEWCRYQrg3WsEgISMRuoD4DPqZWMlietLtpoiwMIctNUaUeDYK+xInf9yTmjIGCGPHO8FAOCV8TYZLoslQMtQHBLJxlBmjNl4voRHhno4IBHe5ucDAND/RgCEKRYAyWJ+FYYQDh5kEzYyYH0Xo5RiU4FO2gTDN6ivOFYxrY0LO3aUBgAsNgNAHAsADaivkLuxr5A/FgFa2PjwqFIxb6ntPvhQXzHJCADLSFuDEeCKawSAhQ6M6axOTb8uleoKYgq0rlJM9Tq1RqPXEqkfAVYIlVpLckJtvnUOw5Txvr5jqKt7s5LyKmtds6qhulpH6yopr7Jqabwn9LVzTzRpd7mVegB6B4qbMM3qf5XF6dDghP7TTIZMMnWs54F4X1/ilyuPU+bgPMCXN0rxnv+Z1vHLlVebatuXtUrLduYMJh5fryfvj996/2Zfrih5vP4giQrrvUzk4VrcHxEZsxogAjWf4UXOA1S3dOgFxyop7xusngfQNX5+JPXOGPW0OYh5pKyeE24Y8zomCr5taoxhlX2g3hRhL0TfMsnDMm1Ew8arIo+cB2xPTT0Zv+K+xj3yspLy3u+P0Ouhnr0b7yTbAiELc3U3E9e0sQaAcRVaa3qFYROKA8Xzz6uzNiwYbnzTc3uoBucBQ1bXYuTTIP9OUzd5X4z7vbFqG6bib6jh1RoEJ91/ARPVvwGEKpUdQ40B2P/NvEPEfyXD5bK1CA2F3dpCyPyj66bn9olCDifI1bpM/KUqF3oKnez/41OymJ+BcdfqyN04HTQeIf5pyHLA4iPoL58p3f9BIABTMwKQx+ijOzSNEuNDxEllEdhIiVB75/YjNWk7RS4EV8I3fEXFTDHOGHFoqlNOY9A6PmHxm83ER/v5cIpXel3b6gBAT/0ORl8JV/R5Zlro/4IDHb/nY5/b+3YwxFf6fJAKLafQxR2AIPhRR5hwohwy5LPesX5+lZ/10zoAtKDLFfOpLNOEsp24fXcar/aTxcEFOPKajdX19x65MtuTaWGI2gXBsfdeysTGjRuzZWyTEQD89ncfFkPzv7gwzXVS/esIQ5AaXs1Pb5keG0oO5Jcli7npHoFXmckcxx0JqcyDzPxdkw0RejrR4D9XjACoEbwSf6RpPQnB0aR6uS9p3nhfq500FghMZ2M0kckuGvlDk1xlKNOknvqKazZiFGBTEykT5BkhIam/R7/xvg94bP7ji8YEJV/fT9ml2xLFXMP/MGsIgBpIFAcvRfokaORWRxhTI4KAa+vcPqjVBoP2NQbBFJPIU70DuXnNXDQFQOfluJ1dU7Fq158LqkMQbsLr5dfJQi72jxbNAmpVNgzCHCyiK70hryNSg4hURMxv9QwNTVb9SFFNtikAqjl+26p3u9iaAn7kHx11FCgR448Ir57vOensYsTS0h7s7NatPgbt7C1k8XRFvkpM5MVD3oX1a2dXRc7df+sDJU/Q5BEr4N7C6mfFpbqflgl+Pao6uAp7+mcHU9mp1ezoP0vpTLZsZ18A4JdXrdcGUJURMJHv97655jmKccUCQO30DeSWA4RZWBjNB42qRHS8a9F9+Jz9e8nOxv5H6mrVxk9nQubskp15molXA/DjGmqKDGmMyeKaPzTUiRTEBkDrKQgI4BsAYVDzDYn5KxiRjwCEzY6dWVICGEIn9TTUjxTgm2Cck7pgEnr7VsfOvkpdvJ6ZT4qo1WZFBjU2L8bakqa5tgBQS8lC/m9dPHQSQHhJ882ImY4k5nlIH3FsezsagzR7j5PKLiyn+i/BlJk8iClTBq8yx84sL9mZDY5d2U6W/Mkb6kyfbebDKxP5p7VLTtTYvHwbj7YBUNsHFB543f2ocioJbdB8HGLmfYjpTNBMsmiBWNYdWNDWupgyAl5lxDwDemcw06fi2BzWWZfYuePU3m1r3hjOt5V0BIB60M9KbDAmsuteiFfOqyrbkyRCm9mV7+DjbQq//fCOTn13DIA6ZLwB9Z+S8CFzLAtdDCC2qnxMSWgLpt/cZLH8+cRAfqXGsDv+dgsA3zHj4waj4c5k8d+YrzIfU6Psl41aKqLv9KsTxY+PTBbzd6nP0bA9KgD4gTCt34mFaDGCPFTEPRM9tQhlL4DavwWDnOQ5PG8S2EoUuw9LFnI3q4/2jTWuMaoA+G40SP2YQk9dg6C/iO30geS6k0RkJpNcg/TnAGcFZtB6j0RWqGy4bKbqjtvVfVCykD+hr5i7Vm3htGiXb3800zEBIBqgbqeTA2se7ivmVyQK+UVIrwc4M9HAcz0q5meqbLhshepqnaidscjvEQDGInDf5u6m/wEAAP//LKi9WAAAAAZJREFUAwAYDu7Me35p7Q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2126397961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MergeConflict</a:t>
            </a:r>
            <a:endParaRPr lang="en-US" sz="700"/>
          </a:p>
        </p:txBody>
      </p:sp>
      <p:pic>
        <p:nvPicPr>
          <p:cNvPr id="1855767905" name="Image 26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268822502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PresenceOnline</a:t>
            </a:r>
            <a:endParaRPr lang="en-US" sz="700"/>
          </a:p>
        </p:txBody>
      </p:sp>
      <p:pic>
        <p:nvPicPr>
          <p:cNvPr id="1156299069" name="Image 27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58888221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ProvenanceChain</a:t>
            </a:r>
            <a:endParaRPr lang="en-US" sz="700"/>
          </a:p>
        </p:txBody>
      </p:sp>
      <p:pic>
        <p:nvPicPr>
          <p:cNvPr id="936999305" name="Image 28" descr="data:image/png;base64,iVBORw0KGgoAAAANSUhEUgAAAEAAAABACAYAAACqaXHeAAAHDklEQVR4AexbXWwUVRQ+Z3ZrAQXb3RIR6C5P/sSQGE0EjUoxvpCIsquVPhhNMBFj4oNBow9qqDE+GIMaH9QHTdCYUCrb8iP6IjRiwGj8CRp4MtrttqJ026AmiOzM9ZxpB2fvnplOZ+8WWzuZs/fe7373u3e+uTs7nTu14H++zRsQZwIo6EiW23Nbypn8Ljcoz1hULeZezPb+cVr+QtR8OdP6Ilj4DiBsdoPyLhZRwOVSG7cta1DexWaovb+bWAYgYpdfhPMSxrgUElfCpLaMSVwJY+5UEcsABWqZLixhOscrS1wJ8/h6KnElTG8nlWMZgIDNupiE6RyvLHElzOPrqcSVML2dVI5lgCQ0W7F5A2brmTM17vkZENPJQaGdhAk0F5K4EuaShQ+JK2FC02oo1gxQSu2qlgGQMJ3jlSWuhHl8PZW4Eqa3k8qxDEgXx58FRz0MCnrcoLyLaT2Us/lt5UxuN8Vxyisv6KblaY0KjHn1bprJHad2PXTL/ITOdfuiPt2+eQyUdzGdGKEcywCEgUp6qO/ddLHQ5QblGfP6+3NV5zI6iGNUfoWOrJNiNeWntyOupnb30y33DtZiTU+A+wrr3+NFSWMZECY8unLTTedU5SRx1lKY2teyJmvXK6i3N2qAWr5xESasXgBsAeMbtpD2bgUbmk1KGzVgLNn0Kg0uQ9GoPVvOLtxhUtyYAeXUhiWA8IjJwUlaCPDYaDY3EBblbO4gXUC7/1jWuVTS8GPGDIBLF93sF/byCuA0KGcz/p5oSQ8WMEowFxzoAqXKno4/RcB1YQGAGwDx+XPNlc9his2cAejcIvVlOdCTLvbvTo33npHqJYy56aFCDwB+CHVsZNJV5RX50IuxOQMAr5bGqtA5IuFRMAT7oyi8UE7SWRFWb9AAFaBFcyBsBCF1tlJfh1RHq1IWhhEDBh3WZObqlg7tG6E7zm2N7NGkAXS9Mz/U9FDfjpSdWKRsZ41lO+uDgh6JDcTp3aABGKClQqdglEFjqfdsW6n/y9ZS/0BQoMJRWSu8/4BBy1JzEZ03YC6e1ekc0/wMmI5bc5E752fAVCdt3oCpHJrr9RdlBtT7foDJk3JRDHDfBbAw9vsFs94AegRe1/sF/0kD6I+Rv6SB0cE26Thx63q/QNfjMmnW9MM4giOOi+s4jH0FEOE3FtRDOarmYLHO9wv0PibKuHwirf50HPy1GqkumTNAyR0pxCuqu2xMCYW3Vrgny6mc4jQojBnggApwWt0Y1Lkp/MzKzhRpraSo2VtHFg7XgD7AmAGW43zj072Qpene4T4yv4CYz1Ssyr30FBhrlJX6AaHXrsF9gDEDUqW939NiZcmnPZFFSMDiBY1eL3gchI0eUR0Q4CrImAGsqhD2c1oTCp7hZbMa3ABQzuTvo7O/WpKig5vyqTJxpKbxMAtQdhwxPdaUfCOeanCrye/+awGMM6li3wwujNAoWgf3fEKrOScoK+y4hZarOoWK2ND5RGUPIMjP/RUEGQP+zfIX6s3TVchJIIjfR9ZWgDunWqlhXpQgM19GwA6Rq6CULha2i3UaaNQA1m4Z7DukFOzjvB50s7RQJeGwjk+nrACs0UxuJyA+JbVzMQVPummED+MGcJ8LrMRWoLPAeT0QYIGORS2Pt+fuGcvmjyLig0FtyPz30+66YhCjGm+IAZf93HvKstVddLZC78OrhyKXxldsur6czT83ms2fdCzsJ9YaioBdHWsrFgLNkRoZNWAsk7u1nMm/RYM9ZCfhdbog/khLW0Dpv+GQLXSaqrDJcrk9V6E4X27fRJHjsOmi8i1xX0AF19CsmtCRjgRgsOl85W65Khg1ZgBf3BTiEUDYigDrcWIN/zpA6hzpwwuL8gx6ZS9lzMIEWJgEy6KgFMECIL7LAeAscJ48BP+m4GjSTtywZGR/wOqQn1ydpw6qgdilhOoS2/KAayr0I2CCgIltq7lKqQ9SxcTtl5d6x7hmumHMABr+qul2Xif/J2VDvq3Y9wBOcb8f1o8xAxBQWJ0lW8J6j1QnaeDB1ODZa9tKhb5IEiEkYwakimffpOn4aUhfRqroAcsA9ZVH+PicCUFjBvCAaDre2YyJKy0H1lm0lk+/AN3SIBHgsFWp3KEq9kMcnEelxPt2tJ2XWIs1WbttqI8usGYOnsdmzAAW4+B7gNahwme8jk/XcPHvAprUp1uH9x1uG977Hgfn6RfkF26vh0pY37EWa7K2Xl9v2bgB9Q5opts31gDbKgYckHS2R0SujUMibghsqAGp4cRXdBdX+zWwseb/DUDClDrhahg6WEmmoQbw7/Mlfyc76Ba2m34hDlD6Nl3sbksPF77QB8MY1zFnktvNbVlD55osN9QAHujiU72n+W9z+oXYSOmjYU9puI45k9zt3JY1GhkNN6CRg2fteuMfAAAA///qvD+HAAAABklEQVQDAJSK0Z+QcflAAAAAAElFTkSuQmCC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294683883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RankTrophy</a:t>
            </a:r>
            <a:endParaRPr lang="en-US" sz="700"/>
          </a:p>
        </p:txBody>
      </p:sp>
      <p:pic>
        <p:nvPicPr>
          <p:cNvPr id="1419201402" name="Image 29" descr="data:image/png;base64,iVBORw0KGgoAAAANSUhEUgAAAEAAAABACAYAAACqaXHeAAAHmUlEQVR4AexaS4hcRRS9t6fjJBA/0z2agPF1BHUnLkQEVyIoTtRot5kwfhIRFNy68QOKCxHxA65FF2o0Rsd0x8QYQcGsXCkKuhEX2m+iRp3uIUaJSXq6POd1v0l/qjo9mXqvleRR972qe29V3XPq0+/TGTnLj3MEnOUTQM7NgFHOgCMbNl9BGWUMI5kBf128af38ZcXvG2PZHyjMUzcKIlInwIjo8TXnfaEZvUraB/PU0dZWpXZJlQAj02P1QnGnaObyPoTQ0ZY2CakR0AK/OCuiM+I8dKZFwvSY08WzIRUCjNyYrRcIXoqnj58kLM6SsNP7rtwjs/ImBrcQgQ8m9sBrCPDwaqUiCWPdVjG5c6IEGLl2VZ3gVW87AwhF1k2ahMQIiMAXCntkEHjseGJ4ctCDurUgt5ttOTxWrE6EACNT4/Ug2I/oNkHsKQLeBt++2BxVZTPbSooE7wQQfK2w+hOM/M02QJEuBgx08ItUEutape6z6s0tEqbGuw0rL3klwGyYXkPwKnqjMzQjH0Q2go8yOCmEKbYx3ysggW2T4F7Tcsq9vt4I4BStjTU+0sHg38uFYzOivWGgDF1kMwb3CihbkqLterB6n8+fSG8ELBSCZxDgTZa4WyoAA8D7VGYXW4r+M225MHsPLBWIPWEm1IPFp+3G5Wu9EdA0eouze0xtAiPA2Ke1B2LhM0NpG+iTq9a3wrKnrbJd3PuLzXuAzhsBquY7az9GdmPkZwhsyQ7AygL3AQrXBHRUUVQONvLV+vQAEr6lnw/xRsD4scUn8Zs+1xVUNO3rXeDng+L2yCdiIMoJ8QuOzpuemAQRU4apM4WrGief6lSsJO+NgLW/7/1tTE5cg4F8EbIPQT2cDytbCQT5KC0EpW3A/YZEox6pTp2g+3vjxZOnFCKsm69W7lYjj4Dc/Wj3RTl67OoLftk3L54ObwQwnovC/QuTYflxyOZ8tfw6dbHgKe++ppg3RRUcxNqOK9Ct/Wn2cIdmKZsLy6+CzNvR7uP5+oE/lwweMl4JcMVTL5TuBb4dTvC8C7LT4mrSmz5xAmpBaQvAv+UED6MYoqd4wzV0Q4kSQPCIZJeo2F9wEDyMTDKiIzEChgMP1KMZeHTcSokQsHBZaTOaP83Iw8OxH8KSWvJOAME31ezGtLZOeyPmN4FR/gPgBYeVgL82Tq+fD0pvzReKh2uFkhlagpIB+A8BLou2+xPWvBpdJ45pP3Q/y4hpHhiIhZj6AxL7p7HjpvEKBgg3LQjWVsumAzjctYmgotgOQ6WKIEmKh4quQ0jbiMnWrXUGiOiUnMmBnuzVIvSSNngRkVNix+Qg4FS14XPqdo1+59skuL1GYnEQYA4sNxpsbtEKsNaLuYmWidUjBaUdk5WAcc0+ilh3ABR27OFiU22jREVrjSW71ZqYkhgQ0g5isnViJYAPJXjw2D5ZrazHQ40OLWFZM0bvxJNbw9aZtEj4WRyrYeh+quWhYyIGYiEmW0xWAmyOw+om5sp7QcLdAGl/9aVyabRWHCQM248vP+8EMDCSgOuMmwQuFzCAuQm/kaZECCCifFjm6+/TkADPEZOQGAGAJsOTQO/RSKIEEBJJwAvTB7AxYs5T0yPcGJUmSo8thWLiBBBDrlp5R8Vsd5Ig3BPomb54JWBh410X4cHjBcjeWqH0UCecXLjn7YyoeyaAhPkNt+MXorNWK8+22OZ8UHy+lpu6oKX1c874aUbk6LriJfg48jVm9GOQO9Dua7Wg+H7nq+6JsIybK3kQtv6EzTB/6KNfOw2sWysUd0P3GttU1Sfk/DXfHNkwnYPOS/JGwPFxfVlEN0rnoTpdL+S6SJgMK29iKUS3Akuu0fJXUZFmrCN41hXRknQflzfGGi91q8685I0AVbnSEUaxHkzs7PqgCecIM0Yd9wqohhLQIxMl+rbAi/1vNcbZV1R/OSdvBEiz+amzY86EoPEugcU+4ECEJwLnVVoHffDxcxdKdvAwIH0G8ZK8EZCbm3sWDx4HnVGRhELjbQJ0+dBWDxo7RWWL20c+x4fW51z25eq9EaDy1cn8YnbTQBJEZ+rB4q5oD+iNFKsgsqlu7TXFZbadrx6b0gGf2GPfYa/eCGCHemj2WL76z60MlGWrxKPL9R87AHyUjW1RoedkzKdsW+XA8R7LiopeCWAkDJCBYpQH7Ql0Ffi0hCXuBbzaBOBzYXgb27aZV6LzTgCDYaAMGIPMr8RU9Qs2vnjgseb77W2NMeZDtsUl1lZ5vSRCACNkwPmwivcChn+Xo6pPVDHslD5LW2HM/ny4sIVttTXeL4kRwEgZeC5cuAtT3UkC/RxSYV2Vg/a3S45Ky1UnSgCDIQACQd79xycYe1IlVx2bZt0evfdi4gQwYgIhIOx4vMGhyilY8+/Q1+dPnbMzGFIhAP1gn5tdzFWz9w8mwezKh5VtaYFnXKkRwM4IDO8G7jXNZshyl5jmj7RhW1z6ceiyJ1RIlQBiIMDV/5y43jTlS2yOmPFIyI9nVt1AG33SlNQJILi1f3x8eHKufF22mZ3MHM1OMO96b0//JGUkBMSALjw0W88tzB6Jy6O4jpSAUQDu7fMcAb2M/N/KK433XwAAAP//g7SXoQAAAAZJREFUAwD9aSeubsNpMQAAAABJRU5ErkJggg=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353752932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RebaseArrows</a:t>
            </a:r>
            <a:endParaRPr lang="en-US" sz="700"/>
          </a:p>
        </p:txBody>
      </p:sp>
      <p:pic>
        <p:nvPicPr>
          <p:cNvPr id="714066960" name="Image 30" descr="data:image/png;base64,iVBORw0KGgoAAAANSUhEUgAAAEAAAABACAYAAACqaXHeAAAFMElEQVR4AeyaT2gcVRjAv29mg6iIyc56iZtdMBGsUCgi3qwt4tGabBG8SVMvnkWqZy8iAdGDIJh68SLiTvQs2IInQStYrFAizqa0h+5uCC0USne+ft9uJ92dzLx5839L9jHfvnn/vj+/9+Zl9mUNOORpBuCQLwCYrYDZCjjkBGaPQJoFsPvs6rHd+uqJNNJdPP1CGh/Sjo21Aqj+9uO9Zmuj12htc05uxbjkmsavaQTn6Arr+r9bX30lbTBJxmsD6DZWX++bg3/ZyAeA8BznWV5NNHAjS4W6urQA9JfeehXR+IWVNlhyuQjhGJSQIgHQ4ptPkGF+l7dvSLiXt40g/ZEA+nNzX/LA3GaedQ8vAooNea9+akVkqCDhRyQA1nuWJfgiriZ2neg6f15MIkDwPbi0XuvYH7M27avbbH11z6xcFZF77YG+jkoAe/XTz/v6Pyxy4IBcRAREXESAbcuxT9Yc+0QcsTrtd6wd+1vWpHUxc+w11zbZ3vveALnvLbU+8cpxciWAe2G7/TB4NjthCdf7zbVvxMGJ6gwLoltsAOA6+BPSR7Jf+av9ZX9ZCQBw8LR/gLqcHwRl8OIUYqV7F025jSNqAOGanPCmEYTw9mQtPPObEDTzsJ82n+n+fGu/pHmTFMDvAHQ+3Aauy3MqsxbeR69FdIguADwDoYnOW077vdBmRUNSAFB1bDaohsCzlmpPkOBFByhnXoK3w/9SgTolBsBbIOUJoYjgBU1iADI4LwhFBS8xpAIgCrKGUGTw4n9qAKIkKwhFBy++ZwJAFKWFUEbw4ndmAERZUghlBS8+ZwpAFMaFUGbw4m/mAERpHAh5/50Xf1SSCwAxqAsBcnzJAY0UAQB5hQZqCauf6KwHYWLIWCH+G16/sXaOX5v/6TZat3uN1sXdpdbxMYWBtxEAAsfEqkwGIX7w3eZaixA/BcAjiPAkIBx3DfrpZu3UU6BIEQCI/Q8cHVYf1lnjtdkbGj/44UiCN4b5xAfOVx6rvDxR5StEAPD1LqjIz1cswOIWAtYk94trUmC9168QABJQ9G7vuTQ6T5AxXk2eee4AJBD94L1Qi4OQK4BkwRcLITcAesHLgYqIF7Q/z38l5AJAN3jLsc9WCzhZ8mMdL2cOIE7w4gjy4WKZEDIFEDd4ASBSJoTMACQNXgCIlAUhEwBpgxcAImVASA0gq+AFgEjREFIByDp4ASBSJITEAPIKXgCIFAUhMYDo19uE3+ok+gcSB8KDIbGzRAB49o9CQSc5uhCA6EVIkBIBYKcUv+1LP/P+ONieznnCEIB/bFRZCQCJbgQrYJcCG7IP3jPDFtUQDO7hdR7LEfD6WPHArRLA4A79dWCEVCB/EMvktSnv9pNV2ZbYLI1s+L5AHfRl3/CCa/65Xwi4UQKQHxwQwdWAccBnbvwWz61EAyLaJqAVPpe7UIRwvMtDmyPbNPQFghJdwWs/3Alq8eqUAKQTHzB+LXmgICIgmoi4zDevFSpic2QbA32TSqJw36WdJRJA1Wl/zjvs39z30bqILludrS+inI4EwHhdE+gMQ6AoZVPTzs8HL8t3dfyJBCBK5jtbfzAI+SeD4sdR0nMqxBFf5522cvPzPNUCIJ2rHfu36sA8Ai5tAMF/UjdNQrIRE3wmPoqvur5pAxCFsqNaO/aHVqe9bDltNABfMgbuyTIFXToqvtQ69kqt0z4nPoqvumLodgzqt+D8eGnh2taFMqW6Y18O8k23LhUAXSPT3G8GYJpnpwjfZiugCMrTbOORXwFp4d4HAAD//wQmH7gAAAAGSURBVAMAMMW6rv5pD7k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928732923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RejectAll</a:t>
            </a:r>
            <a:endParaRPr lang="en-US" sz="700"/>
          </a:p>
        </p:txBody>
      </p:sp>
      <p:pic>
        <p:nvPicPr>
          <p:cNvPr id="959810274" name="Image 31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916159347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RemixCombine</a:t>
            </a:r>
            <a:endParaRPr lang="en-US" sz="700"/>
          </a:p>
        </p:txBody>
      </p:sp>
      <p:pic>
        <p:nvPicPr>
          <p:cNvPr id="483433053" name="Image 32" descr="data:image/png;base64,iVBORw0KGgoAAAANSUhEUgAAAEAAAABACAYAAACqaXHeAAALEUlEQVR4Aexae7AbZRU/Z9ML5d1mU5ByswEEgQo4jg6KYAcsKrUdbNIpgvgYeVsURLQMyFP+UoQZHR204DjjOAKjTe4tVESBgsjDqeO0YimPKSXJ7ZVKktta2tI22ePvbO7mJpvdm83em9vpyM6e3e88vvP4fd9+2f3uNej//HgPgH01AUrWonllK/0w6M5t/RecsK/y2CczoNK/aD6z8QQxXwi6rRqb9nrFSi/cFyBMOQBCH+kTg3/tLdYmWq46r7zX/JQDUE4lr8KoJ7yFMfPRjs6r6DE/5QCQ8M2BNQnfFKjrkWJKAagkM0t1pINqgW52JZm+OkjfC/mUASC0JGaz3NKpCKwPN6ltJ7vJ0k8ZABVr72UY4aNDJG5VUrWvhbCbFJMpAcAZUTa+10XGtzp9uugQ1XRKAKgkq19FghYo7GmVreqXwhpPxG5KACCDA559WYfk/wnyObmbGePTP5yo5wCMWJkvI5XjQG2nYdPtQnJnmwICZjqxkkpfgmZPz54CIERcI7qNfA9ZO7OYG0zkc1kSednPxBa+Q3346SZL1lMARlLpL2IkfT90xG4aeZbb/ArSvnh3uNBPF1Xm7dczAHTkdAS9Aeu8rE0UBwbqbSIzP7AiaBZQADhu34neewaAjpyOoF+CLaPvGgQVyjynlEpnXLPJvvcMgOCRq4/+SP+ic7AX8HA5uej72/oXnzjeLGChuya7cNffpACw1cocX+5Pn1+y0teWUpmfla3MM/jim+MGab7r6JeTiz9rx4zVsLmQDOPWakxeq6QyC4j4dvI76rNgNWbCT0uIobE0pp9pt7LQALxz5AVHVaz02eVU5rKSlfkBEhkop9Ivg5ca00aK8WPM/GMmWkpMc/0TkXVmsbhK2P6VV2+L3B8v5AexFvzLq1Oeic9h4msYMTSWxtTYZSu9vpTK5ErICfxlFStz1vaj0kdqnzDUBkBp9uKT8UV2EZzegiJ/A6cvwvn23QdNe0uYn4XTB5hpGTN/nohPoS4OjP4d+s2Pvm3fBCpTHRH7vhdQ0ME8h4kWMXIiogeE6a97pvMWzRm5v6A1aC3lZOYLbycvmA2blrMFgHIqfS/3yQZ8kT0Ip3cxs76IfIyZDm3pFYmRdc7K32E/wCxkfx80C7oJO5rzxxk1aC1k0EOGMW0zanxwW/+SuOurAQDQupyIr6ceHPhJfJfIXlpKLfoGY+cnKAR02A/ILDWErwmymbicL6ry3m+5fhoAAPWvuMJJvYu8xFSbF88PrRl3N2g0qI09gxnF/Ats1+YiJ9/1YNQ0+o3ZcjuPAUC80xVGuYvQ60h4FehuFrraqNnnSm1Pv1nInW7mB58fSaauwAi3PfveWGozYqUujRcHn0Xf09SH+mJbvk62/Aj+VzmxvB274ZlLrnkDgL5q9ToSGnIVfncRGcZ0Xg275UyyjGv25/qqcpKZz3KikP0AEl4IWhYvZH8xc2jg6cTQo5vVj+722iwBX4Rq0UpYyG529wPUh/qKF3M/N4u578L/QicWYvbtrZ7MxAs0F81Jc0OO/2715uFQY8y273OlDQAOH175KlVrn4CjN1yl947Rmc1E/zAL2avi+dzd8aGBxw7fnHvNa+flR5LJy9G34+g39bMqVvXSJt63qTnH8yv+oLloTph568aNI/QG1ejMGcWBja7DBgAqMIcHi7ZUPzkeCLC7oWyll+Me+hQ2/HeChZ4jkhd8HTF3tR/g5MTUWNzIe6B4rc3cnG2Z5S0AaJ9ZxZXDB+yWM/Gd/qryvsR8RSmVfgVBS+VURjoRXoz6/fxgNt1o1MQfHKJUJ7+qL6XSb72dTG8k5OQXQ2Vai9aktSnfTG0AqPKwLbn/HFClszAT1ivfRliFmPgkBDXbdGEFQk9grXhOn2/E+UvYbl475HGUYfDx8OFV1Xmh9VqL1lQXtF59AVATPNtlw7DPhuNWELDSoHA1mRjV6FbXARMFzQLXJOJd1moNWkuQg0AAtMPMNwe2qgM8p2uVr5MiUG9Fv8of8Sy+6PbXmSAiT7p8tHtrXpika+wdtblaw3j+xgVAO6oDdaQOlXdGH4zTjnBBoTtJ7Bu8XZmM6xwdTfxAemvM3e+cO6u0cnsnbx0BUAfqSB3icXhe+ToITqurCwp8MiY83ywMtu0BmoUV62O2LMA4ru7KqRqjk5NTvf285spb/rRD2U4UCgB1og7jduw8rKjPKE94cJ17mIuQzXZtbqKQO29mMRu44OmCmMhnPxUjmQew8RfzMM5hM5qLkDylOWqukIY6QwOg3njod7vM2rT5Gkh5hxR9JYcJuDDh+ybWePuiDkeV6D4APH5umOek5PoSetzkkQWaoysKcx8/iI8HDZDI5zBCsspRK/pKmoySI/S5MB3mI/UXyTi2GkOJEVQJHsCuxJvg+fzm0/jqhKCLs2sAXN9mIbcQM+FplydNBjlh6jZEnsb47+hNxsxcaGLHmqiUNAbrpS7WdSVRyGJzps53e40MgAZCGhW9jxEkY0xLC4mOgTWqwc7TqboDNco2bn62DaWDQDPHI2Nc960JASDCp7WFDMDAsMVZPOXYc6Zjm+raspUZws7TS7oDpe2Slfmm0PwD1Z/BztabNlupaeRdhbCc7raj3CMDoJ+4yOfElqASvBr2Vfv+Xk6mv12W+CbWjU2mYxp90Wamn5St6Ztgc/20vXv/1tB5G54YLHyC5uI1C8tHBmCblQyNPKb0zt0H1taTwfdggrwvKDnW7TKD793TN209oAy3oDEZW1PHnkoRj8gAVIlDB0VhB6PwWWFzZOIjmWh6WHv8HIbOxeszMgAs1B6UkbY3wmTzPjFqJB+MGiYyAMTcugB6ns2oCYXq54nF3lxCOakbRQeAfGZA3We4a3MRze1wvb1W7bPRaxHARwKgMnPJEYSVO8Dn+GKsbs7LEjc9Ltp25HoZv3uA1pJZSw5VXbcUCQA6dE/oX4BGQqgNvwYE4OpEnkPxcIDA+yVsPdqObOXgausj2bFH3SAaAOT/C4AC27/gdHoroUBmXOpxg6+wwYk9GKCg/Xwtffz4Lcq+fVuFkQCwDW5fdZE1fhk24Cep5oTQ5FEDQe6QI/ReZCsk20Dtp9tPoFLSm4gN/3nyqR/q9pwg7HRGAgBO/RedOjD4nEfGTgGw9DmBzS7QDw2W42Ky+zgSuRv8Lh9TcoodLZiZDWJOkc8hTFP4CAh/1CeHuoiRrVKda72KVLEALj+I6f34grtRt9tmFFaN4MtyGVQnAIj7QdXWTqE5/0Hp0N3ooG9T70hljkZ9h7QpOggwJ34b4yr+fJa96pB8tu3TWPfsAcSVfTXCVJaHOrhrUzPeHpv/7N1mECDoGoB3bbu7qYadGq7VTk/ks5fMyD+yKSCPhhhb2K+Z+dzFRtX+MGbDnxuKEA1bah8KYdZi0jUA+IRt/QJscTfG4JleY+AvxGYhe358aPClMU241szNA2vNQu4zWFDmqa8wvcSQk8LYNdt0DQA29zo8o7JBbDuNZ/wM3eRsDhalPSOfe0p94e1gMSj4z3VwLszhP6Bgr2fXAFB1z2MYEb8tZ93GutzM5+YkigMD6nwyKZHPZUEn47G4Egup82d3r39sjjzulXXiuwYgPvxowaDaxXhT+e+oc32uv2PmsynQL0dlPbvhsbjfLGT7yZYbRGRYA2FA1oA+DYA2KN8NdQ2AOo8XBh8x87kjZC+fYuazx4PuUflUklnM3Zso5I5BbP3njDMShewTUeJHAsANlBhe8Yrb3l/vEwJgfy26Oe/3AGhGY39sTzTn/wEAAP//3Z9hzQAAAAZJREFUAwAUtVS9wYvAPA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376637489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ReputationStar</a:t>
            </a:r>
            <a:endParaRPr lang="en-US" sz="700"/>
          </a:p>
        </p:txBody>
      </p:sp>
      <p:pic>
        <p:nvPicPr>
          <p:cNvPr id="1621732751" name="Image 33" descr="data:image/png;base64,iVBORw0KGgoAAAANSUhEUgAAAEAAAABACAYAAACqaXHeAAAGZUlEQVR4AexZ3Y9TVRCfue0u+AHstiVBaLuJYiIYEkKML3SXJWr8SNS2GyIPGqM8+AcYQ/wPjCEx+qYPmhANItLurpL4oAjRJxPEBAQ/wGw/gIXthwQjyrZ3nOmH23bP/dje222b3Zs795wzZ86cmd/MOef2VoMVfq0CsMITAFYzYDUDVjgCq0vASQIUt0R3FoPRcSeU2zzxkBMbnI5dUgZQcN9d+ZH4oXw4fplL0r3aWd2jfeuEcIAusq6ZXDD6qFNn2hlvG4BcOPpYwVP+hSd5HRDu59LNewQ1POSmQru6bAFQCD0/iqh9zUrDTB25CWEndOGyBIA2P3s3aZ6PO20bEt7s9Bwq/ZYAFAYG3uOBHYs8667cBOQKyHnf0+v/HInvqii18bAEgHUcYFLfBFk2/LQTAoKjoNOrgXTyTfUk9rn5YOwpWrf2RhngTD4c+/nWpn0brUabAnAzOPGgkQLUy2P+dCIUSCXHnRDr2O/PJD8ymscuvzAy8Qxo8AUCrqmMQdx+Z7D0DcG+wUrb4GEKQMlotyc658tMfWegc9nZ4jyRPgWI3qbJEXfkw6X9jbzWuikAgOUNrQNqbTkOa9XuFobO18xCxPYzoKajZ4tcMB7j/efEosjXLCaCS4P/eqZqTWVhngHKIb3BlMijRp8ZWSPOr/2nFFk3e2zOSEb4fQmAOK9c8+IRU935e29MX+em6d13AFg5D0AzEnk7zgsyfQVALhSNmkVenKfyfMSu830FgDiPqH0O2HLUiRcVohlxPpD98kqlafPRFxmw4Dx41H6157zo6nkAOul8zwPQaed7GgBL5+WHGG94S13z4nQj9eQSsOO8Ng+RwBI3vEbH6/WeAyAfir+AmpYENNjwiDLaHX10+FoiBS5cFgAgGcxhxDcQt8fO8TnPjn9iKM1pr83j6PDs5IxKphCOHcyPxC7kwvG/8uH46WIoPqaSa+SZAoA6GP2Suq9RiRt1cR4r57xR5CGrcdobRT43EosT4lsAuA0R7gGEMV2jqbnAc+vA5DIFgJVE1GMpIq+k6r6lc/OS9g6cr8xI8ESlbHrgkHeN95EmVkvDFADkL/8t8rUmorySugGCOA9IRxhs5UsOr7VZs8jXDOLhGKjXG0vdQ0p+XcYcANB+qAsuKvmVlIBOSOot6rPJKISjL4IGnwIiqoaw/usD5ZJrG55qDlMAyhpZfqrmbfJoTjYvlXYTXp7TngAPG4kQwKxXp90bstOXjGTc4JsCYGsCzgTk9ZtbAgh5dr6a9kaRF+f1yFBm8rItGxwIOQdAJkfw2AWhl5wHvtwBgBUBWoPQa84DX20BwOvzNo9dfKMxCDacn/Pqy5P20HC1BQBv2ScZhNkGPQtVrIJQcRiqV6VeOeoM1/zc4HxpdDnWfNWihWdbAPDwv+V4MgNBjrdCKLa/GI6/ZLHhVZxff3X6V9a77He7AIAcT4Ml2iNntZHVpOERHeEwIHLSKKSIcjCPY91yXixqGwAZvP5K8jevTrs5E0y/vYtsK8mYgVI5Erh6vKv/MjkCQJyqrFuOIkg0hWGHWBapPN7NyNfNdAyAKJIoSjT5r+6CtE2JoCCy/vTUBVO5Zep0BQCxVaKJenkciIrSVhL3iYzIKvu7wHQNALHdl506x78NxpSZwJGXPpER2V4hVwEQp3yZ5HkN8XEiuiptIalL5KVP2p2kpeo2BYB/9F9TK8Ttan6VO5w6fla75d0OpL8GOh2Qeqcjz6fKzurszU8E/D8QzT3VlikA5dv0U1Ws5YnwcHFLfG8Lt6npKx676U9PfuDPJD+UelOny418aOJJftPYqlI7rHt+VPHrPFMANuambxHB73XhxlL3wkn+8JjhDyKnukvxa6DRV422LdTpImaPqX+31IRMARAZRvZ9KZWEEOQU29Ndgk1K24RJZGy79DNZAuBLJd4BonMs21830Xlegu9aGW0JAALoHqBXGASyUtYz/Xzs8Beal+3YYwmAKBlKT55hIORPBlf+jRGdHaSU2DqUSphufvX5bQEgwr508ntf2bONj7VD/KLzh/B6iYjoMm/Yb4uNYqtd22wDIAplR+Vj7Q1/OvGAP5VADXCXVtb3dpNQpx1iSyCd3BpIJw6KjWKrXdLsCqrkhvmFZzg7eaqb5PTt0hEAKlD6jbcKQL9FzG17VzPAbUT7TV/fZ4BTwP8DAAD//+z7nnMAAAAGSURBVAMAwynWrgMKu58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418848008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ReviewApprove</a:t>
            </a:r>
            <a:endParaRPr lang="en-US" sz="700"/>
          </a:p>
        </p:txBody>
      </p:sp>
      <p:pic>
        <p:nvPicPr>
          <p:cNvPr id="494525006" name="Image 34" descr="data:image/png;base64,iVBORw0KGgoAAAANSUhEUgAAAEAAAABACAYAAACqaXHeAAAFBUlEQVR4AexaXYgbVRQ+Z5LFIoibzGK1upnFp4oIPhSxVrr6IGjRrZm2tn0T+yQiaNE+SB9bFFEU3y36UlODk62iwhZxqT4o/jwp9smapLWimWzF+tOazO05d1vIzt6b3NnpkMnPZb7JmXPP7zc3yUwmFoz4GBMw4gsAxitgvAIMGPjbcW/xC8VXfaf4KeG077ginShSbbLG1y/cNLfeoLXebwFq/KH/hPgREF8EwIcJM5DagVSbrHH/xXWZH7j2XqV2/QxoTLsvUeMLhFyvQKmbR5yiuheaBfdAt9q0BNBS34woDnVzHoQ5AeIV39l+n65WJQFiw2PXA2CJGEQY9IFIPWSOLve0uhklAX5m4gkyLRCGZXP8bHaXqhklAbT0t6iMQYgFDNpb7aqHaYQVwCzVeEJVOwJuVumVBAjE+5XGAg/n68e/UM2lQZereyetNr6srkUoPweUBCDARlUQTqDSp0mXO+t9rqwH8S6VXkmAynBYdSNHQPhEjgkIMzJqx+MVMGpnPNzveAWEGRm14/EKSOqMCwCrsWHHRgbLUfOwD/syWI7qb2qfyAo4Pz23qem4P+OE+InBsn+re69pUXH9TfOwXSIEtKzMaxTcIVzdHMjCm2A44vobppFmiRCAgHfL6J07AZsE7Mp0qnQyxvTXxVXpEyGAEp0nrNgEigZCub1CqT+I66+PHJpJhAAhRCmUB0DAO2A44vobppFmiRBg15YOQiD2UdPHJEiWOpmy907ako/0FXCMY0ldb9fIFokQgLDYsuuVI3bN2yNBMutMq2PbOP6medguEQI4cFrQq44xAb0YGvb5RFaAgAey/nTxKb/gliRIZp0pmWwbx980D9tZvLvW8Au5Q2Dh24CwW4JkqTNMJG3JR/pyDJKlztA/ilkiBCDinlVFIDwJhiOuv2EaaZYIAfRA8mYZvWNHl7frl2Yen+xQacW4/trAiolECKA8XxHC29e5X+ZXXeKGja4cx/W/Eqb3SyIEZIP2C5S6Sri6VaEFz4HhiOtvmEaaJULAZP3Db/NV73bxP97BYNk+66nOqiwivIvj7xd23BmOx8d0f3GOX8NIhABOggDB1K8fnGKwzLooYB/2ZbBs6isweFpj+51Kf00IaBTcZ32n+EnDKS72C37B/bLhuP8i4DOqRhHge5U+NgG+43qI8BYAPoKAs/0CXTNsQYB1oBkZbClvx9dMAP+6Q2f+OOUrElK90dfqwcnqR6dVRa6ZgKbTLtOZn1MFTZOOflE+NVWtHNbVFJkACmjR+61MAVN/5kGIj6+7mNlKtWq3yAQ0C8X36P22UxuxzxOcXgj4BkSw265VHr3ht/IfrNMhEgG+UzwKiPwPMmU8+q79zGoHD/YFAcxal2DGrno4VfPusWvz7yuLDCkjEQCAe0E3hDhh17LbcmfmF/uCuncyd86r6srT6SMSoAlDzedrS9sQypc0FqlVxyeAPmiWm19spbbLLoXFI0A2n93Ov+J2yZHqqTgEVPI1bt74aU8qiVgrARW6w9tJ73nTR12pbJ6LWgMBorTcPAQcYNChJICunX9XNyZKdrWyl246hqJ57lFJAAp4lydXQhzh5lfqBv9ISQBdQh6gB5L76cruH7qsvEAPKZ+n5vcNfrurO1ASwGb0cPKNiSA7bf2Vuc2uecb/7mDfQYKWAG7ixjPlZn6p/CfLw4quBAxr0519jQnoZGMQ5bg1XwYAAP//t+qF7gAAAAZJREFUAwCkVCCuuzTJHQAAAABJRU5ErkJggg=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210300768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ReviewComment</a:t>
            </a:r>
            <a:endParaRPr lang="en-US" sz="700"/>
          </a:p>
        </p:txBody>
      </p:sp>
      <p:pic>
        <p:nvPicPr>
          <p:cNvPr id="574873198" name="Image 35" descr="data:image/png;base64,iVBORw0KGgoAAAANSUhEUgAAAEAAAABACAYAAACqaXHeAAAMoklEQVR4AewaC5BT1fWc+5LN8u0mWRSQzWPEWqvTioBVSmtBrYoKbmLXX5WqVTvSFi1+KtrftKNTp4oiilU7Rae1apFkQUbUitW2glWRSkHttFaSBVTIy7KAC+vmvdNzspsln/uSt8uuTpXMO++ee773nvu/Lwo+5b8DAfiUdwA40AMO9IBPeQQODIGPqwPsPCQa3mHGJrSaZx8j+MdVjgHvAdsbZo62IrGrrUj0AYan02bszXQk+kGnD9M2wFoH6DXBhSY8KxJ7iuXutyKNV+0e2zRyoAMzIAHYETkjyBW4Im1Gn1foawGEOwDxMoZTEOAIRBxcWjGhCQ8QTgXEywHVnR2OvYWD8pxlxi7LBJs+U6rTH/l+CwCNaRqUaYiel47EltsYeI8rcB8Cfg1wP5Za1kWAaQDwAA23t6Uj0WYr0ngOjZ1ay7R+efolAJkxjdMtw06SwkcQYQaXrIahv58aRDwLUD1mUegda0z0tP5wsF8B2F4/c5gViS0mQz3JLTWiPwrkxQb7GgkGrrR4XqERTUO96LjJ9DkArYfEpqnBxkZAuBj68COidxnWdsO7fTABgHhZZrC9obUhdgL08denAGQisesdHzzHBWjw5pfeRIeuVIATAmiMCifjWJ9KjGaY1A2jhSY8A2AiOs5sAHrTm20wHQUvcE+82qN8kZgqylXJEIDiWXkRIdxaRRS4Zdu5EovJto8PJxNHhloSvw4ml64bumnJe266wqtLxl8LtTTfKzqQhclA8CAR7HHT6aEj3JErGwBChV8py3MAZOblKCfY+pWlRkrzCHQztdsjuRKX1m9e9vdSvtd8eEv8pXAqfonaZYxim7dU05OyZczY0mpyhXxPAdg1smmE5YT+iggzC5XLcILV/s7sEaFk4kcj0st3lfH7SAi1LmljmzeJbe4Rq6uYiVpmdHXbmKZQFbkcu2oAdjQ0jvswYL/ClZ+U09C8CGibIpjFrTVl+Nbl/9KI9AtJbIsPcOhSHmOWu1Gc3KmyL7eOipnuMl2cigHYEYkdaiNKF3Y3RPTPWvQdHUzFf9dlcuDf4ZbEYrBxPFSYKBFxnF0Dr0gdKpXINQB08ClDsgBPAWLY3QCtcdrtKTJ5ucsMDIfnh80K6cvcE15284AAI7JIKyvtFbQBkNk+ExiSQITPuhnn6K8MJfdO681Yz4w+M2LxIYcn08etSHRj2ozuFBBcaOlIdI41+qwGd5/FnOCm5h0hxzeVg/BMMWdfDgEPzwyyH5c67aPuw7QByJjR27jlv75PrBjjJe5hnpTORFjZUczR5+QgkzZj95DP/zaguhMQzgbEI7lwwwQEB6Yh4gLwG29zQBbILlNvrZiKm5fsCaVaz+AgPFTMKcjxASvTENUu3apALIemG2K8s8Mf5DK6F8GdvHm5EAEcHbuUJkdaGma/yPKzAdFXytfk/Sw3Rw32rRFdDb+MhPB8NpxKXIwEC8uYeYLCa7lhv5nP5tOiAFhmdDIquD/PLE255VeEUvG5pXS3vCyfHWS/BAhHucm40lmng7Jrdh0cPchVpoTBE/FVvGlaXkLuyRLgYm7gY3sIjPQEgEbPGMzKsonwM133rA87vnO4JUnHLKURTPR/WJNdwXT3FYSZlR8c+2EtLiNo4h1yZUnhStnCjnEeD4c3JK8BPzcwzwfTA3leTwAyhn8eIo7KM4pSojTv00+V8VZEr5DJmOYNgPilCiJeWce3RrLXeRXOlTHrnMattN1FJ5KJ1P4wz8sFQGZeUqR1wpucDoPs6b1Z6qTbcm+al3dSmspQMsiZpNAJCggOQE+VyuXzDuBNvbk3DG9d1sIz1Bms38lQ9hDCjR+YsVxj5wJAPrUQAXu6RaEGEt5Q17L81UJaNbyjFpoQYZBOjit/K0+iM+pSzWtlGRMQnM8N01n+doayh20NzRr4jTJGBUJ9S/wVBLpJJyJ13Uu0QHgqHWk8CeWmRXKlQPQyT3o5wVJWpTwCnKnjc7f8M1f+Bh1PaKFk/Dre6z8reCk4ANKipeSK+WDSN599rtMKITa1NsROUFx516XDn7VncWXYhtaEK5G7/xe1THJu1tK7iTlfDrn1gqO7xTwnCEts5dAsNwUH6W4eAvh5nQDX+sdy+NDxqtMwqJMxFKzV0QtpDtrrC/N5nIdOfR7vTcr3EBt4Vfi5VgfxCxwALQvQoS16jhcq9wGNmL/d0c4zhaKDjAD39kJKHkdukzzeyxSxxU1D8ZjbqGUqmC+zuZZXhYgI23QiHbWGfmgUCHdks3zKKyD0oOR6k9QjokFkN8kr2XwNixce2qB43H1HywSs6wjAr/S8ylRu/9f1Eni9nt5F5SZGUnBtV674jYD/KKZ4y+0l+3YEHKaVRrhC8Sz/IhdYe5ZHxFl8ATpFq1yByMvPk1o2wsm83b6dYGrZmUBo7Gs++zzJRdd1n6CVZ2LrmMapCHABo+UP0UO89K5RwqnJds7lbqK9wuJWeWz3QTMPFjmvgLv8j/HE06qXx7mWGdxoRRqvaB3ZOLZtzMzDBBcaIOhvdnknCrv2/BF68ZNvkraBj+pVaIffhmuElwvA8K1PpDmj37khHMJj909yQcIynh65w+PIa4+fYgABDwdQ9zk1+E5WGf8WHHM04WqA4JZwZuVODUdLkqM0KuM5tqltOHRg3vAtidyVWi4AYoW7wyJOtUsQ8HKRCQxtlgMOy3h6gqmUTDwvaYV5zAEyB/mVA8aFxknZQ/S3UIvvrjK6C0GGEn+w4S9V+DmdCC+na4MtifvyvJ4AcFGIOvFcLsfuPLMo5fGbiZjauaJIrjuDsLYzgEYUCDTLKXvrltuX6GiQ8mezUdnQ7JOrjGUiwT8A4ldcpNp8gEUn2p4AiEL91qVvKaDzBdcCwrmWGbtNy9MQh8pHEBuO5/ml9zfFBBs5gMd1D0+N9XKSFYnJZ/imck43xXHOqUvF/9udyyVFARBKKJWQM/xPBHeBa6xI9EGeHLVNVqqTu7zc6TuOtzELgSjbxWftLqTg3UPjExzd4bRnJ+cCWCDhhrKmkjKB2yTKikg0L9zSXHZ3WBYAloVwMv4L3iXEBdcC4rf4eokvFib6tfwSokyKoVR8DmY7xwE5V7PTFUTUBvwS4KStm3YVZOHQcDIx1+tlK8H0AFd+GXCZStz2ZAmgOZRK/LKHUICw34JcARrqzF7Eim8VkEpQjFmm+XSvVoetK1LhVPOCYCoxg0+FdXyPpwQE76bdJT2mxJFrVmb7TGTQKkTUnj5zikQbwrah3wuwgGsAcOsT7T7oPJ1bKM1y2ofHwDQrMOQvXj9DaY30kSj3jTjE9wIguG7UuAG3g43Tc7dELn5cAyDydckn3vE59mQOguthgqM/Iavs9ZbZeLbofBSQaYie1xGw13MDHOPqj2Czz3EmV+tRFQMgxj+zefl/ahGP42i6DwfeLAGox9NmdJXs7kRvIEBsiw9S+AgCuP6DTFadgDKOrWtpfrtaOaoGQAwMScbfNdCRnuD6GUrkEPBEu0a9wVfPNxI09dv/hMQWL3E/tQP4lvgQX27A+5hXFa86XlcQTwEQZ0EPn6FEDhEG8dXzzZZpb+bZ+X6rofEU2Z0JrzcgOvJHKMuM/SYTyW7hsf4zrnyV+wRaGVaZr8qq49WX5wCIQZlMeNY+lZet30u+EiDACEC8HJR6OmMGLcuM/jbT0HjlDjN6onwjLNWVT9lpvp/MNMRm52RZBwxcyXLfZjvVb4Mod7o7HTc9v5d1PD+9CkDeKi9bF3EQLubJ0XWFyMt2pTgcAC8hpRbZgKvIX5PkliWu6DorEtuQNmN7nBrYhKieJQX3AMsysA5U//FJEYEu5IbhT3rVxUsl+hQAMcJBeAh27x3Hk+O9vN93ucYSyUqA4wHhKASorSSl5RE47HuRlCGUTDyslfFA7HMAxLYcUeuT8dkGwrGc158kmdHfD/e+18Qn+/6ulGF/7O9XAPKOc//sSsbHEzkn8xb6UQLy9Nk8r+8l5dbmsU2PiA/u7pPEpxe9ajL9EgBxwt2Y6lPNq3gff76BNJKXozkcjNeFtz/AFV9H4Hxf7TTkX2cXiA/xtT82C3X7LQCFRmXJrE/FF3IwxvNn3YlciXuZ38bg7SFqJaB7FOAE7uYMzXf3Zmnz5qRLSnUlA/eWrsqVmB1OxutC7cawwJ7sSMNxDlNZGs9HZL64sKcILjThhfbuHspdPFSfTHwvmFyq/6zVj8Ud8AAUlhW3L9k9dNvy92WLGtySeD2Uir8YTi5bLbjQhIfvP/NBoc5A4x9pAAa6Mn2xfyAAfYnaJ0nnQA/4JLVmX+ryf98D+lLpQp3/AQAA//9z8MepAAAABklEQVQDAJgX172sVos5AAAAAElFTkSuQmCC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766997617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ReviewEye</a:t>
            </a:r>
            <a:endParaRPr lang="en-US" sz="700"/>
          </a:p>
        </p:txBody>
      </p:sp>
      <p:pic>
        <p:nvPicPr>
          <p:cNvPr id="104429751" name="Image 36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302217173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ReviewRequest</a:t>
            </a:r>
            <a:endParaRPr lang="en-US" sz="700"/>
          </a:p>
        </p:txBody>
      </p:sp>
      <p:pic>
        <p:nvPicPr>
          <p:cNvPr id="1429603753" name="Image 37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257955250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ReviewStatus</a:t>
            </a:r>
            <a:endParaRPr lang="en-US" sz="700"/>
          </a:p>
        </p:txBody>
      </p:sp>
      <p:pic>
        <p:nvPicPr>
          <p:cNvPr id="374999369" name="Image 38" descr="data:image/png;base64,iVBORw0KGgoAAAANSUhEUgAAAEAAAABACAYAAACqaXHeAAAHFElEQVR4Aexaa2wUVRQ+Z3bbUOXR3S2v0k6rEmM0aoIRQxSE4CtCa3exKioJoiQYogJqopIYMYr6wwfKHw38kGDANO22xVeMIWAQhQga5BlQ2e1She62tZQW6O4cz136nOdOS3bG2sme3nO/c+7ud77embnzkOB/vo0I4NQESBQHlyTk0Na4HKqPlwTXJ0pCTzYVlI/R45OQg0sTJcFqzvkjLoc64nLw52Y5+FKzr3KcXr4dzJEZwEWsBQk3AsLDiFCGgMuZ9AbpSm8bxzbFCxdcx32IlwSXJ+RQAyB+AoAhALiK8/MQ8RZCfIvGJE80y6HbGR/0xxEBEOhxI8aIsAhz6EhcDu5jYdYDQpFRLiAWEMKuhFzxkGGORcARAQggYMGLa8NpVjm9cZQ+jxeFgr19G44jAiDAPhscM0uVYFP7hPKJmSX3ZTkiACn0AhDE+mgM3eNdZ/T5PO97dr/JEQEKYrV7A9GaYqDUDUjKIhbjYwBqNSVPlCCixUDKCiLo1MvlmfVo25TgtXoxI8wRAXrIBKJ1h/3R2s0sxjIPJKdxgX/1xDQtYgBROR6I1q6TEB/UxLuBLg881e1m1DgqQH+G+ZFtfwKg7joAujci6SPh+iPVXxHQduFrDRdoMWPENQK0TAnNEfuxMVVInxnicsVc4M2Tgte50X4Qrj5XEpqsDegjrhEg5YG79SmqUXxZIL5YeCfwcUH4ajtPykw1ZtR3jQCANNaIZH8cEee2l1ZOEhgvgg6KVmuYXklqcS3iGgEQ8BctPX3kYio5+1IED19qVX8R8iHDzTUCBCI1G/l0+EMmvBUJ7kjnERxJt9o/hgKoU10jgCCWe4FCpqdCkSSMoEg0SHROtEMxVwkw5nT4DCiKWNN3mRWFCBNEnADTxwLh9zdeKJ3u3zfzXSWAIFoQq9sDCrwjfCPjAtMCSAi6AiDBGaOxatx1AgiCfvKsNd0VemcA3Czy1ca7xlE1ZtR3pQAYq+pEgOeMSDPeQYVlVwDCLPY1H0nq+kkDGgCuFEBwDUTDVUDwvfDVhoATEzmeJWpc9HmJfCw/+mWL8DMx1wqQJo/UmG51/iBcui4A1YaEP6og065rBSAAwe1+U/a6QeVrXdgAFD9iEHIWbi6uuAsAM1oeQ+9GbX6ptb63m4HjWgFAwicy4K9OqcaTO86rQbO+KwVoKi4vBELbd3o9AJvNitWLuVIACTwr+RRnjxvBofxIeLtekWaYvR8x+6bLFKPxlaNBAlu3tcRP8+LnDdHaNdcJ0JyXfBEAM76ag+6NzxqF3a6txnUC8E2OZbYq6E4mxKe7XVuNqwTgB6DvImD6QsdWFZyMCFPjRRXT2R3wseq4RoBEccU9ALgKhrChhPfZHe4KAdoKywpIkj61S16Tj/DfFKDLm7MFAXSv7TVFmgEEt5qF9WKOzoCWyaGShBzayed8Xvbq0bOJIXrjRfOn2BnlmAAJOfiqkgsnufhZMLgtojcMPTmyHm6EZV2A5sL5Mhd/ABDXGJGyxIk+5IciB/XykKzfPeg/LqsCtMrzfOTN2c/F39ifhB2fFzxH/Z3e1Xzev0Z/HGZ8M0SMz6oAhKNKufiA+GFDI9pgGANqy0kly7Cpqp0PmrpPf7zJZNx4vDaSVQEUSOZpKfQh4t2hnGQy/eyvD+3zkOCxcbH6Ey2TKkr70IHe2Mb6YwMR815WBQhE6nYT0Fk9SgTKM/5I+LOxjdvivH9r1wQEa/zR8BdibCpXWihajRHs1mAWQFYFEFx46qaLEP4AI+ntnqUs3xBdDAqt4lvjHfwMoB0IVgaiNa+J/LOTKsdz+wqb5sPHh10a0ALIugCUUtbpcUKEK3kp+01CfuB6EQ80hN/PUbzF0llPERf/gcCEXcxNvsm5o4WvNk9K2aLGrPpZFyD95Adoqy4xRB+hZx9fFG1JFC+4d2ysqtXfUvWPyKXS2aN40VTFB9Gloq8xgu98p2p/1eAWQNYFEHxyL3if5Wl9Svhq411kFAA+AhLxbAi185phT1wOHW8mfycgGL4bhAo+D4PYHBFgzN9VTR6Ecj7YJc0481TPA8Tp3E41zQNa649VHzDLMYo5IoAgkx+p2c8CzCODs4LIyciIDvPZY3VPrt3WMQEE0UBD7bdI0gw+2v8u+raNaK9X8Wb8PpDe9zsqgCAUiFYfKoiGpwIpKyxflhQDeoxoXSAavm1crKq5BxpM67gAPaTFC5D+rqS4lBVHed2nuzxT+FkhbZUUuJOLZ8F6Rg++dY0AogRs3NYRiNRsYJshoeLjW90zpZQyB1Opm0S/IBqeEoiEF/oaanSfGovvsGuuEqA/ed/J2lZ/NLzLF6vd4Y/V/Sb6/eOXy3etAJerQKvvGRHASqHhHh+ZAcP9P2xV38gMsFJouMdHZsBw/w9b1TcyA6wUcnt8qPz+BQAA//+9oD+aAAAABklEQVQDAGqUBZ8FJBa1AAAAAElFTkSuQmCC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97939992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StreakFire</a:t>
            </a:r>
            <a:endParaRPr lang="en-US" sz="700"/>
          </a:p>
        </p:txBody>
      </p:sp>
      <p:pic>
        <p:nvPicPr>
          <p:cNvPr id="2141045005" name="Image 39" descr="data:image/png;base64,iVBORw0KGgoAAAANSUhEUgAAAEAAAABACAYAAACqaXHeAAAIF0lEQVR4Aexba4wb1RU+5443m4Sg7Nrui6xtWlXQIlGpJX0IJUFtaamCsmubpgJFbZNKUUofan9UokJqpFDRAhLiKRFFCCkg8VDIeBPe4SUk+AEIkCBCAhYp9i6PBT92A4glO57DOZMdMx7f8YP1LPbCaK7vPeeeufd+3zlzd+beWQVf8uMrAvo5ACrfyqaKiezlpVTmtlIy80gplX2A8z2lZPa3syOj320HW19GwEwy+x0GesReAcdQwZUAuAMQfw0AmznfDQgHLCPyRjGZfa7yzfTprA88+46AciJ9iQVwFBB/FYhqoQIRflxdoY6WE5mLF1QNWV8RUExl/kpK3cnAVjUgCVCw7Smk8C6+LfbqTPqGgEoiMwaEV+tAtKVD2FVOZi7z2/YFAZVEdtRWOC7e9APoRCbEq2aS6XO81/Q8ASfBwyHvoBvKBPcQ0XYEvJDr/gUEU5xrTwvUbm9FTxMgYW+rpuBniezzYwXz4nghtz+aP/hgLG9eOzhnrSeAl7xA3TJH0ehMasu3XblnCSgnx7bYCPe6A/XnRDAx+LF1Zrww/ri/bs17h6fV/Ik023zkrxPZgshmySX1JAHieULjMCBGZJD+xMDeWIWwSYD661w5+vb9BYV0vSt7cyQ825WXhACCrcZMKvuj9+Ojp7odB+Uz67b8jsTzpLdg8BMr56yNp+TNd/QWHq0NRz2Stxh3hdAJ+OAbma+Xk9bLVYAXcHVkuphM/9Lt3J+XRsb2VI3IPeR4nhlgtF4bFlt6vs4eYLVXdsvc8oBbDpUAOm3L6hOD8BiH8lnSIU9AHLn4cDmVldlaVLVUSaSvAMUzNBs5Sjdn1CJzNsEXn9eW5+UCSQi/kcyfkOh1VxcqAeWBgUsYfO1+czpl7xLReHEkm3Fk/iknMlfaiP9hW5Y8J5PA3gIBv3LO2tAJ+HLqos3c3lZPa05Rfhj005JL4rJk4SS0+XVF1zSTgAoOCAnFkcz/OeQv58HqLAEBptnzTSc8/4Uy39hg3+3Xi0xAHwxP5mrPFaESsMIYyLG335SOGxKCgYoOspP/LShBdxDMr/jQ/kUnnq+kLvphleBRBNROuGjjDd6uQiVgzbED765UkQ0Swt5Oa2VEHidLbMC/9SeDH7Rx/anlQ6/WVwRLjufJfpwJjWqtiCajZPzPWxcqAdLRSRKMjQB0TOSGxBw4Oi8JC+DXTB182alr40fAV4lkwh0OMjcQtuPUgY/Bc4ROgPQlJICFLUng24V5Iks8323wCLBtKJ97QsbjTUtCgHQYe8ucUrb9pEzpIjckjgQeJFCV9nQC3r3nAVHveQKb290WzZt3NvTJiiUjoJxI32QrYwcAD4dAfyACGnhFKZnZqTeo1wp42wl7CLjnGTzC74PAS2tLQkApObaXlPqbdCj4Oc6d05H9P4jMAu5rRUI3wEvXoRNQTI7dAmjsks5qCREAOQy8Ex/4DsR95UT2Lz6tI3YLvDQWKgGVZPqfCOrPoD1QOLB4TnhPW81KQripPDJ2NhdrZzfBS6OhEeC8zwNeC+Jt6cmX0CbLmLfONYjOJaBpX/VJEUGRMmovT90GD3yEQoCAJ1BmYPsL4Ne+e9/zQ5Pjbw5Uq/ywRNrXWwL7FW4HwgAv7XadgBp45MUM8b7/PieyIux5AS8DkLR26vDEgF3dBAT1a3lE+2XFJyzw0ndXCagDL61LckjgghBBVDFm577nBc81zikkGPDJD9jsGk73sXJnrJDbHiZ47gO6RoAWvPQgCYGdixODc9XvD80+pH85YruhwgOVeMG8jNMoL27eGjZ47rI7BDQFz72wR2UZa0OzNTw2qzu7Bb6uUY2w6AjoZ/DCx6II6HfwiyJgOYD/3AQsF/Cfi4DlBL5jApYb+I4IWI7g2yZguYJvi4DlDL4lAcsdfFMCiiNjP6UWW9QrlbGxk8dbWbq2qcm6PY+IgHY0W8Njk66egU+CqNSlQT3xs73s0p7nLHcHGfn0Ar7Vur0i+EO8kLvdd2moYiABvGKn/Q7PBd/JdlU74Inoj8MF845Q0Woa1xLAq7hnIeJpGntYhdDRFnW74Jfa8y42LQFA6gLXwJvz/flUJ56XV1rZqOR1waabFl8UeMGmJ0CBfHcr9f70qF8RJAt4e5GbFkFtN9N3WtdAgHzPw/f/z7UN2XhEq/cp+wW8DLuBgJl11U0IOCiV9Ylm4pPm8/W6RqmfwMvoGwioGqQPf4KW4d9v4LUEAOD5oDsQH9GpXZ3M9nbrh5w/LeVDjju2ZnldBMyObI0iwnrtBRY0EFBJZDeVEmnZzX1WPoMLnO25Qfk7z7P9fi721FlHgIXVwIcf2d8/vi5zhnyzX0xmD3F+3FbwFCglX3f9JBAV8RY1wDYGf3ugzRdYUUcAIAWEPwyVUtlj8xF8jSfImzlKRjnXfoTkx0JL/Gzv77+VXE8AgPYBCAG+xg2lOHV0LoR9T3reBVIjQMIbEBNuxWLzfgAvGGsEnIgE/PkTqzaTvCjxfv+NBsA5vXrP+6HUCEBSdf9K4jfUy3QcCO4FsnepE3B6vGCewRua/xjKmy/q7XtPWyOAQUy2NTwi+c52N1WrP4vlc2tjBXNrrDC+b/gdM9/W9T1mVCPAwPnrOIQ/8o+PZ/HX0YablQ1j0bkP18QKuY2xvPnf+NShZ/22/SjXCJCtaRYuAKJbGciDaNOlTljnc2dGJ82/D0+ah3H6SANBbNvXJ2P+bPzRgvkMe3gne/jC6GRub7+G9WeIWpfqCGht3nsWix3RpwAAAP//SSN4OQAAAAZJREFUAwARO0u90KQIGgAAAABJRU5ErkJggg=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123714558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SuggestEdit</a:t>
            </a:r>
            <a:endParaRPr lang="en-US" sz="700"/>
          </a:p>
        </p:txBody>
      </p:sp>
      <p:pic>
        <p:nvPicPr>
          <p:cNvPr id="1720541733" name="Image 40" descr="data:image/png;base64,iVBORw0KGgoAAAANSUhEUgAAAEAAAABACAYAAACqaXHeAAAEXElEQVR4AexWTWwbVRCeWVshFZQma6sBFNs5wKUSAgFF9NZTxY9I7K2C+CmoQiDRSiXhXk7AmSBawoEDqIr4MfG6gRNcuCFKI+CEEBzIOq2U1naSNm2Tanen86JYjt++rb3Nqbtvtc9vZ+Z74zfffG9tAxJ+aQISLgDQCtAKSDgD+ggkXAD6JaiPgD4CCWdAH4GEC0D/CiTuCMiK1wTIjCTN1gpIWsflerUCZEaSZmsFJK3jcr1aATIjSbO7KmAlN/pUvWCdrOets4289XE9VywSjKd2QtTa3tGhZq54rJ4vnRGjmSu9c3WotHcnOQkOpuuFktXIl6Y4Z1XseaVgPdEtpxEGoOHxXZzktIepcwjwASKMAsIkGobdyHu/rg4ffgTu4GoWrFc3+lN/k2F8hohHxCADp2/2wz+igDtICavDow83C4PnEXAWECc45xjynj2i84IQGjnYH5Y3lICm4ZY5yXFOyFPnckTY7xr+b9cK1oOdkdtby3nrdQKY4ZyDQSQOIBfQLJReC8bCPWsj4w+4RuocAD4G8oXIKXGi4ZvfyaGWrSSAWXubN/lCC6ScEQfXAb5QxhTOxkNjOQ/ptCLU4fIBpkVRHc7bGBu++xXvVUFoexHT8GI9Zx1te9pPSgI4PM6jl/t5Gjp0by9ASONz3I7d3bACs+55z3bDifjySHGAiz8knrsNNOglFUZJACE+KoNZupdln7Cb/buC0hMBaRAaj0suIKLrYsh+7lhPOcFVyJ6TEdAST5t364MIAt8PfBk8ersJVmAHl0Hgysu52+tiyP6ebUTuiwJNeEXhVbqUBHDav2Q0d0X51je9vj9krMomhEBOQDA3h7SAO/in5FKaAzfX5lUB1V4RUblPNQFAp1SJAz6CL3GxfAN6uPBK6nsuLCBNeanAZG6kZ2W/ysaln67xEZpRxQI+oqmAjx1KAkzH/pEPaJnj4TdRA6+mJsMBnRFzubyKBCc6vUGLj8pbeLm8FoyoPX0eTPBeG+poy0tfZxz755a1fVYSIACm6x5FH05xchL29sGsz6d97xlR1HZ/t2feRBl8eBkImgGsINSnVzbJDwTDHfdfsBtp3zjAL7nfAyjeKJP+qYnLbwZiW45QAvDiD9fNWuVECmg/M/A+f8Ecb3yKfL/EhTy9Z3Huv60ckaZMrfLtPevuPvT947y/Gc57Bn061rcB+8ya/U2kZFvgPYuz/2ac1AE+Poe5YZ9w3rP8fNJA40nTqbyL///Cf1m2wNIUSkALN+BU57MLlQ+zTmUs41Tey9aqVQTg/ystRPT5vktzS2atOp117CNZp/IGF/757iX7UvRM7RUIZS+7YFcyjj2ZdewiP380uDCrfPG1VwF0JWA7OI7PmoA4djVKTVoBUdiKI1YrII5djVKTVkAUtu4GbNQ9agVEZSxueK2AuHU0aj1aAVEZixteKyBuHY1aj1ZAVMbihtcKiFtHo9ajFRCVsbjhtQLu9o7udP+3AAAA//955yQZAAAABklEQVQDAN09U5AvduE6AAAAAElFTkSuQmCC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1959195623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TypingIndicator</a:t>
            </a:r>
            <a:endParaRPr lang="en-US" sz="700"/>
          </a:p>
        </p:txBody>
      </p:sp>
      <p:pic>
        <p:nvPicPr>
          <p:cNvPr id="1023250346" name="Image 41" descr="data:image/png;base64,iVBORw0KGgoAAAANSUhEUgAAAEAAAABACAYAAACqaXHeAAALDUlEQVR4Aexaa5AcVRU+p2d22UDY7M5sAJNsD4ISjIlKUVIIxUsolfDYnYmrFkKFUoSiqIASBQuCWsVDoQQKtBQhWgj6I8bMTB5UNGgSoyRF+UgqmEQ0JMxssgk4PbtJ2JDNTPfxu5OdZbb79kzPZvMwbFffufd+59xzT3/39n31GPQ+v8YIeJ93ABrrAWM9YJQYECLDinVclI/FH7bM+BrLTLyRM+P9KlhIl7D2xIPW5MSF0OWg1eamXDsZ5b+XM+Npqz3+jd4zO1uClg2iNyqvgBXrnGXF4luIQq8I8X3EfAkxncXMJ6ug0qQwg+ZRmNZZscTmXHtnZxAHOdTwHDF9F3Y6yOAnbMfoAZnPWWbHtCDla+kcFgF7J8ejlpn4E5HxWyY+p1ZlZTkTncuGkcrF4quUjTLujnsnd36CiK+miouZxhHzLcShTTkzvlRO/8wpFeK6kyMmIN8en14I0XpiurTuWgcLMPHlykZu0qxzB6FhkYSNqq3MzNdaTeP/vO+MronDCtaRGREBe6bM+rAY9Aoxt9dRl14VNrjBebUvdt0H3QrhQvHvbsydZ6LzBhqL63rP6DzTLQuSr5uAPvOa1mLIWUHEzTRqFzcXKfw7K3L1MJvNPUteZ6F7SciuVhV6wtl2I6+VKV3jqunpZHUTYNNJTxCxL9sitBXhzhDJlQ2FwkQVVFphRLQdQXuzGkPGNz3uFkayyceamNqF6AES2uGWl/Mg4QP5kP3Ncj5obARVVHqHRl6ZrdLaIPRs1MjPaMsmf9SSSa1s7lmaU0GlFRYpFKaTyHxt2RLIX8Gg6BlMT8kkd7Vlkg+BDJMc+pIIvVtSd/0Av2ff6fHTXHDVbF0EEBtz8d6zziIqvzOaTd7Gb64+oJMrjHuW7o9mU18jcb6u8p7AZBRCfDf5XKhYot3JBYbIBULytluNmcYPNNF33Hi1fGAChLpC6IZdOmNwZrVqYZ1Mh0Wz6adQZqVOBqxL1YXY9450p/7JIg9oFYRv1uI+YGAC8u3OVUx8qteO7B1HfIMXr46IY9+EXtPv0WKK7IkVL/PgLiCSbXheRHa5YHRQOsWa1OE7O7n1AxMghnzSXVjl8RBp9Y6qdD1hYveSHmZZoivjCGnrqtRlWniQiV6qxMppbgjPKKdrxYEJMIS0gwuceKNWJb5yh7VlhfV1ue0I8TY3VsqLM/oECEtbybjrxyD2ndpcqpqs6MsKRTXKHshgynhAACBGu7KEyHMbHsQPEN6nE2Ewm6zDg2Bw9AydnpB+mvPoOtRC2kv2aGENGJwAkt2a8libMDYsOkltDNPWeTotJvIMbjo9jEsf0uFMjJ2pTuLF6iCAX/MWJ8KrMWIC0Hu0BGB036imQiuWmIut728QNubMxH4rFt+OsBzh8XdOu/50Iu4k3SX2Zh2swwITEHZC2nmbiada7Ykv6oxXw1QZZj7bo4OnHz9Q2JiP2X+B7IfE3IUwg9U2mBhLcP4cEd99oMn4N4l4NlCEKySNmxAFugMTMGHHwjzezfU6q+iKv+yNzdK2pk5f6aoyOpkIbekf16h2gRfq5GWM2WgmsEJwqoyVYpEVytdSOsBPYAKULUyFP1OxOzDxSQ45q3OxeMItc+fzscQNDskqVcYtQ4sSRnbVtX0GN08JAGAANxJ4H8lhobmldMCfughozYbmo65/6W1zMx5qEU5pXuydHP+40PkNZT2V7sXpjmXGF6D8r4FPQNDdeWEONAUOFVa9QGUElkleVMtklQ0a6iIAqy87TPRlVOW/4WG+0QnzhrwZexcPvBED1maVdsLGenTZL/g5Jo7shzziJ6+Kc0laIJvnlVJ1/NRFgLLbkkn+A7uxLnRX8KAQn8AUwgPNIOKPECNNVS4hxxB6UKuhWrYUIFU1qjSSnlvoD9GdSd/zAo/+IFA3AapcJJtaZhDPxgBU9aRG6dYMgnYjZ7YYOOz0U1bdXLWyCmBTq8Y0RYvXAI0acl9xazb5IrF9KXpCr69SLYGIpWxEsulfQXUSguYuPfUQLmB9KDM8cXQJUHVHM4vXNh4MT2WHfox8ASHofRDEPd1g01RlQxUS4o0qdgc88P5KbDgdwyTahVqlhi494h5QNnbq7oX/jXQn54SoMFUcuh9z0To8nJTlQzEWOGi8tXiF7zMO0jk4GbqreWfKKsuZbTX3l7NDMePjCoruwQEIIsLgy/rXjkVbfsiQT+KwCSjbbcks3d7WnXwkmkldFMn2NnLhYAyEXKACFWxTYdFs8mKcHH2/dVfSs4uLZBpfBXHaJSxImIDpERE1YQgIlescijGOSMF4dihfR2LUCKisk2l1MdKzLAtC/qpCtGdxt8IqddxpNcUawre78SB57EeeaetZ5LM+qW7hiBBQvUp/aWt3cg1eoaS/hk4ifSGWuuf/sqXjigDlVOMBuh2vAj68qFyNILTTsCXe+ma6r4amr/i4I+DUt1JvR7Opz2LEuxlE6KdYCDHK/iQy8M7U1h3p1b5PF0BQkwB1wpozE3OsWOIltay1zISFtByRoGyb8U2wjcNObg7t6T8fLXy5YHbB7LEUr8cTYlMC0+dEfCi5g99aMexUOW8mLkbZ+fD3hRw2ZkJd3gHTRYovAeoLTS6WSFFDKMtMT6PcTDq0rB3Zep0CXEwRYp4GzZmqTrtl/DbH4DlhchZg9rgeM8zcth3JVOX0Cd3Srb4IOUS/R+arKHsTEy/CmcI2kHJPtT9VaAnImfEfFML8OhPpT1zoKF5Ms2zD2IoDFP1eYdCVgZN4Lh7c/V8BU5getYV3W2ZC+zVqGAEy6bqTLXR1Zr530O7xExk0L2fG08pHnVNM8lEdrjDGeQUxPWmZ8cdUvjIMEYBBhfPhhsUQoqvj9zi80TAdVkPDMu27LbSypsvM3wIJz+NZh557KIGWvx8sXVXTyDFWYKIrrFjxKY8b/QfmY3J4wYO7AebZGBd+WoZLBOTMzithuOo7hi72sDhOPGzzOdFMko9EULbVKI+6Hik7qIuZ+I6+WPzTlbJofvnetmxqtlF01Nnkz9HK2DdUalSkmW7Nt3dcopASAUTGMyqjDSKvKccimdS8tu50esKORf/R6o0CqGyrUR513Y9d4DSsA3x3eLYQvjDToP/vVd66M70BjXOL9BdPw+bLd3/gGKFn1VGdYcXin2Im7QcGdKk/YlHyMeXYe1UcnVRbJrVF1Y2WXKWtkXm6ZXZeoZUBnJhbsi+aTd5Gjmj/b8BE5+bN9rhBwrdCX3PjszfzTRrBUYXEKd6IRdCwBU/ZASbD94yRBq9od+pJEsIeYxAYFvHnDTDcNQwbzKDSOSP57D1YfNSiiaXP6HSX3qAk3Lg+Lw/pcCGeaaD7uxcPhPdvAANK7RFVZ/UIYJFM8hcYD4oe08xtfWbiLA/uAqLZ1MtoUM//itSzewYRVZaFjthAp+zXG/C+ClZ02v8S2Haw/xLAhva/BFoC0DW0yvU6Ppr6aJStOnscsgP9SxS9WvtfBC0BmIcHdJUdW4w9XVj5I2Q0qbhWYGLtukBLQC1jJ5J8jIATqTVH8ixjPUDHmjDndPixxDCKa30y7GC++pbXPpSj/g6vlRw7kOllb+XSVxwo/s2LaxBNeSE6YLDtzMTSb5MIYZqRLfgE9e227nRaY+KYQtgcJZVvOBjdAl/74fMaw+EOtekJ4tiw8iSY5mVDmOQaI7IjvTyaTU5vyyZPjmZS0yLZ1KNBDB4LHeWb8hG+jofPlx36kBLck6HymVQT7JzXkkmtHBsEg/N3YmqO9YD/93Y9XP//BwAA//8n5WccAAAABklEQVQDABMyUL3cSjCEAAAAAElFTkSuQmCC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458822526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UsersActive</a:t>
            </a:r>
            <a:endParaRPr lang="en-US" sz="700"/>
          </a:p>
        </p:txBody>
      </p:sp>
      <p:pic>
        <p:nvPicPr>
          <p:cNvPr id="613882391" name="Image 42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611751333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VersionHistory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499812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Knowledge Graph</a:t>
            </a:r>
            <a:endParaRPr lang="en-US" sz="2400"/>
          </a:p>
        </p:txBody>
      </p:sp>
      <p:sp>
        <p:nvSpPr>
          <p:cNvPr id="1296036928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34 icons</a:t>
            </a:r>
            <a:endParaRPr lang="en-US" sz="1200"/>
          </a:p>
        </p:txBody>
      </p:sp>
      <p:pic>
        <p:nvPicPr>
          <p:cNvPr id="1781324055" name="Image 0" descr="data:image/png;base64,iVBORw0KGgoAAAANSUhEUgAAAEAAAABACAYAAACqaXHeAAADZUlEQVR4Aeybz08TQRTH3+uqXDASChGDFIIXNfGmiQePXIxc2qSJF8/8A9zhP8Cbnr0SW6Mknkw0BvWgJz148UdbMJi0XESxQPc5r+4m0H3t9sc0250O6WR2v/NmOt/Pvu5rtiEBQ/5nAQx5AoDNAJsBAoG9uexUOZV5VJ5N79SbOmZNCI29JH4Eqm7tPiLcQ8Dz9aaOWYu9W8GACIAA7gRjaSGoxV8RAairPxqwhpgMaAYIIgADfLVtIXIAv6ayk5VUZrWcSj+rpDIPd1PpW23vXkNgpAAIss7BmaOXgLCCiIuqXyLE15XpzE0N3tpaIlIAu9O1G4B4NbBTh+4GtD4JkQKgBFyWfKkqNCfp/dAiBYDo/pFMIUBV0vuhRQqgH4bC1mwctwAaiQzbudYM4BrOtbz8v6avco0fdKDaAHDt5hoOCEteTV/hGs+1fpAhaAMAUu1WNb5e6weYgDYAzWp3s1rfCxN+NqHreYU2AKp2H0imEOm3pPeiVeloDdUzCjz+vEJp3aypDUA3b979HLwdnCtpwahGJaYA4FyjEXUuaUpu/YorgNauOhi1ADqAZWSozQAjL2sHpmwGdAArlqFhm7YZEEbI9HGbAaZf4TB/NgPCCJk+bjPA9Csc5s9mQBgh08dtBph+hcP82QwII2T6uMYMwDcBWAQuuYdB3Qsk92gTVIx3eqzDt8dOAocE9EoQNwNaG4I2AOPF/QdE9MJ/T/VL0V8gWp7Y2tj2tca+PqZi6rHeIK/Ba3mnYnfKrS2rgYJq/qsANWANfKHdXhsAhOfViWJ+YQSdCw6515M1ZzxZyq+FbYRjOJbn8Fxeg9dqNW+s9PT9eCE3T4d4hRsfJ7dz71rNaTamDYD/BqPf13fGik8+4Nb6vq+F9RzLc3huWKw/jgDuxI/Hn7nxsa932msH0OkGoo63AKK+AlG/f/MMULdmdRc/sb/KbIZi11LpWmUm82XvYvbaCTPeiQyAlHt1ZwH1I7wXF98OMQEJmK/i4YZkQgYA7F4Kj7GGOCPtvgkATgEp3DxNBkBUMs2q+oYpehIBjNDpRfUd/ZtqbuxBELmuS19HDlD4NyBQtwfB4ejW+sdkMTevmpMs5DDWrZh3Jkv5S2d/5j8JVmUAUqCpmvgRMNWs5MsCkKjESet1r/8AAAD//8H+r30AAAAGSURBVAMADRGvkIB8SZY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74074019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GraphAnalysis</a:t>
            </a:r>
            <a:endParaRPr lang="en-US" sz="700"/>
          </a:p>
        </p:txBody>
      </p:sp>
      <p:pic>
        <p:nvPicPr>
          <p:cNvPr id="2080406273" name="Image 1" descr="data:image/png;base64,iVBORw0KGgoAAAANSUhEUgAAAEAAAABACAYAAACqaXHeAAAL9klEQVR4Aexbe5AcRRn/vtm743gE2dmTQHI7CxgwCEJBCkGkrGggRBPC7WIspawCC4k8CkPJUwv+krJKAmWgAKGgNP4hqDG3B4SER4IpFUQKDG+EVICduyQ8dnaDISGX3M7nr/du52Z2e+ZmN3v5IzI1Pd39vfr7ftPdM92za9D/+fEZAPuiA3zcu8h00n1zi1b2olIme50zve82J539h2Nlt1QTyqXe7FLFUzIOZLdZ85P7wrdJ6wEfpRdOK1q5q4qZ7F9HjMqHZBhPMPNyIb6VEnwNGfw1Yj6ymlAWg65VPCWjZCvU9SF015XSuSs+OWrREZMFRtsBcKy+JUUr97xhdGxmpjuZeDYxJShwcKA2WqmjMXcw8TcBzN3DUtnqZHLPFTPZK0dl23dtCwBCszscq2+xY+UGiY1lzHRatIuiYetoAbHTAchdjpW1nUzuEqFFdaAGZGNXjNiSGkG4zKVM7kLHMt8kNu7Dne7ViDWSmOPRGqWImNNE9IBjVd4spbPfUz6g3vLZMgAyde7BJSv3JBz4A+KZ0bIHLSqizWPF4IeqPsCXFs1QSwBsy5x3tNN9yAvEdHbchkVoBwmtRVoeqiO0HPy1IrKT4h7wQflSPqLvqLgqfrmmAXAy2a9WpONFdOKZfkPastDr5MptCZI5KbuQTNn95yD9UCsLouIhQcY+TOmAdDuJvIE88lS+uF38b+VbpKCG2RQAxXT2NyL0LBEncaco9BB6Riru6QjmxNRg/rrDCvmnmV7cEypfx1CySidV6L82ZedPULbQ3jN1YuNVOEWjPj3rWH2/piaO2AA46dxv2eDLmIE3TnT/xmZwx5l4fsruP6tnaOD5RoHWKMqWsslECwDE6w1WPJ8gwcbVjpW9t0EmhBALAGd67gxiuTjExihZaJlp959kFlauHiW0/2oW+h9TbWBY3DGB9cVO5vwzJ5CpsicEoHxkLkMJWU3MgLeqo7u8bNqf3ggBV8dsJ021Ydq7bsBE+WaoXWYmMVbFmRgjAfioZ+GUSic9heAx5iW0PTBOLmW6B+So2d0oT+qp2nCs7seY+fjQhtScwJysHMBPqMd1qBwYkQAYByVWMtOxkCOAQNEHzytJMi/0rQOi5VrnVoN3k6uYeU6oldHgq2wmPq50wCErq5WxS30WCoBahCDoc+oVousAQfWESQBBAetIUt358OCVc8zqOp6YzsWr84/GCcGSFgChWZ2uQTcHRf01edlfC5bbD0I1+Ez3asbiKNjWeI2JInyim1VM49LjJS0AJStzJQzql6AiS83CrtOJ5PFxM/Wl9oEQJ3jlS7JQOA2PyGX1nozVrXI6c+lYOZA1AKAahMGbAlJjFSF5y7TzNzCtGQYIfZCbVBCUL84Ed175YBbsherlybT7rwEI74y5G8hclpt0vaABgLJ14BJiTgW0xyosfBN6RvVxMNkgNBu8chG+IU5Xe/MYmy+qZys5f2oAQJgu8wt4ZZFX8Tb2F6+OQrMglKYtsByrbwlUtWfRyv7EmXZ+upXgawbNwYGH0Cv08wHL4ppcLQ8A8HHvwhlgHI3UcArxTxuIIMQH4cC3paNzE2HDBGrak5nvoM7EppLVvZEjJjwE+Hit2+sMcUV+pqMT8fHF3gXTyXcEANiTMOb5eP7iuz12/1o/wV+OBwJZGFodfr2Qcifk1KZHCFsig1dK5tDAGswFQ6pcn9jomO+nBQDAGNcDIPSwX0lXjgmCTrUJ2sTB14wJi95nDt5kD4DqDMmsffERosdqhqNyjvV0iLIQxYsfvLJiVETrM14U5yIeL26vUE5bX4RiF1LgxKJjJya/pwPEiEoNBDS0MUKsKRYev29HjXmdseRQ5zroDdfzmOng7dOzaq6rsjwA8PyYWqXUXaDwMhM1tcr7ZGr352Am3gYpBCc8hadtn24dOqGcT4BpxW4SftVH8ooVg72XPA8Agw0tANDaitTUOdxNiwDcgU0pRQjD1iEjCf5OhEgYS+u7/2Z7AIgrRxAGBzYb6oxxDosJaSYx8V11Rva6Kkz3NuODkgVw5wUaxrhUMWKC9G72OABEXyeGOLRw3T9PFRtiZJe/UQvQAwCE45H2u1MbEJMXqwcAYxNJK7wfEjHSvbi9AouE77HtbyAIed8aPACE+G9qgmicBPej6McmQcx162tReQCwwR+AQYSxQL5DiB5MFfq5mUTi/thnol3FS5vxQcmSyJ8DjavY1CQoiHWM4QHgivvBGC2QsdDhAUKMCm/v/BMaL8cQjSciUqTtnwaDiaGJR6f3uPOLGyLv1+oeAIYPlRpzNJdTRvP412T5nZ3E9GF8jWhJIS6aJWp4rY3SEqp++D1VJ5NwK40AJAftt9R7f4MCdofKvX2zG+ghBLWoKmWsR4hYrS2oHQd67szqd4cmdptLVnYOE09pbF/+O2XLI946xesBTC/ugcKaRgUsBAzu09Hrab7g9cvqeoWm6jyvGRCEQ33G7jJ5axsPAOULVk+Pqrw+oTt9t55WX5/c4GutNQVCrqblz5k4EGMAgK4KrcLkhXj9KkRc3VA8P/heTeNHzOALsD0yrhVawmd0eS+USxOD4GT6LmAib8Xn2RKqVHaMhANw6Oa8Q8TPkuZw2VgqRLBLgSNe8Gozo3Asj+z5Aol7dcCAr4I5aAmN0DHYcp9JLX53gI+GEP/SZ9YrYhH0988XH9nuEVAI9ADUiZnuUXl9YkxqTjp3kZ8eP/ixffstq+yUPRD6abvHzt+Z2tw/VNtUaQUETH6XwNfj/H7WynikN8TWAAC+wT8oRP+pKflzgPMLodkditZs8EqnmdQKCIKnhDDdom2nuq2fX1HPM+oJqp5w5UaVNySm3pJl3j3ZwdfabRYEfDZ/AHdf++LGbGhj0gKQHMw/TCL6n7gwLS5ZmQ2EyYhCDzXmR7t9qEhMRmwQrO4NzPwDnVksAV4wQ365ogVAGcEj8ecq1yamE7R0EKH3tDn2rQ7VtpyxQBj7wYSuQQQZOvGCp1Mh6rEH1qEX3K/n6qmYxdeluDxfvVTpJVqnxgJBY55dugsfTUN/YRYKgLJl2uUrkD+HhAkZU2O1oL9UgzfKC/i99bv0EntPrYLA5SycifgqjXbQ53GFmDyfHOwP/RapZCIBYFo/0jWcWIjgthAxhR6uvJaa5OBrbTMANhUI4mq3vEflGJ1XtnaOjKA3jr/2jvKC10gAlOiU91d8lGBjAeBUVX0y+MSSmLegj0xoT28gPlW1UXbNW4mNL4dpYR6iREW+feiWR4thMjV6LIeThZUbcP8n+vHhNaVMbkM5nVtYM97uvJjJ5kpW7hU866+Kso31/j3JzQMvRcnUeLEAUMKmnb+cXfce9K3RzlAbZ4o5nk5yDXrYsbL/Klq52D+kHlfXl5ze7LyilX2BiVdiJOqfQOgaGKqE7xv3moMDsf9YERsA5VrVMNOZQKBMzIqkT8xfAfspgLDRsbLLigBDaFanXriRKrSoy0lfcC7u9p2OldtECV7DzLMaJf0UKTN86xnMX+6nTlRuCgBlLFXI/zPBI7NI5A1Vj0pwaAaAWoL8KceytiEY5Lnfhek4VnZ50cqudazKNjLk8WpXZzomTN6ji7xm7JZTlW8eLWahaQCU3cMKj77r7qycgV3ktaoeJzHzQcR0NlL4b46ZL4LcHGZq5rvianN4xxnJ9wciltDhHrYEgDKnlpWm3T8X88KFGHubFG1fJhHayK58H4u3BfzBkztabbtlAFSDmAUE88JDKbs8k4UuAxBbFH1Sk9AQht/ilF36kjmY/6PyYW/a2ysAag0zrR9Bb7gvZe/CeJXrMDRKNZ42x4zdQNfR/EJqa5zoWtP+dEbKzt+v2vSzWy23BYBa40xrhjER3QYnp4m4Z+NOLQXvFaS6UxdtHU3QyUlewvVWgS3T7pieKvTfrtqoM7ZX1bYCUPNEOakWU7hT18Ppk/E6fTi57rkicjGTXI8Fyq/IlWcA0NZqQlnRFE/JEGS7dndMTRXyp/TY/TcoW0wrdtfstzOfFADqHVSv06nBgSd77PzvzUJ+qTmUvzE1mD8LAE2rJpQVTfGUjJJVOvV2JqO+TwCYDMdrNvc2/x8AAAD//y5fvE8AAAAGSURBVAMADXo9zOVUmBA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792379609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GraphCentrality</a:t>
            </a:r>
            <a:endParaRPr lang="en-US" sz="700"/>
          </a:p>
        </p:txBody>
      </p:sp>
      <p:pic>
        <p:nvPicPr>
          <p:cNvPr id="2072183159" name="Image 2" descr="data:image/png;base64,iVBORw0KGgoAAAANSUhEUgAAAEAAAABACAYAAACqaXHeAAAF80lEQVR4Aexa32scVRQ+Z2a3aaWpbibVUHU3qPhgQAWLrW+Cvoi1ZmPzJ6jgQyrFSsVnhT6kmqpg/wSNJlGD9kHwRWlfAipEkFLarLYU3U1MVippJnM9Z5JdZmfO/NrMjDWZZc7Oud+993z3fnNn2J17NNjhn1yAHb4AIF8B+QqIocDigSPlRnn4eKM88lmjXJ2vV6orbOwzVi9XxxoHXrw/RshYTdPgj3QLLJZG76xXRj5SheJlQO19QHgJEB9BwF429oEwRJyAon6ZBJn4s/9ob6zZBTROk18L4LWr/h4cHVC96z8gwGuAWLDB4K8itRvT7ihc4L7BTcNrOUaa/IECNAdG96+q9YuAMBQ+VFcL6rOqzAvNe6p3u2oiF7Pg9xVAwRPFW7vMWRpthazLAwdv7cYvFIzqcQNkxe8rwGKlcgoQn4w7cKH94aWyeVLAA6Gs+EUBeNkqBW/5jVApNasr66CGVomNfQB13q+9Bfj2yr1Vw6/ejWfJLwqwuhtGEWGPe2Bcpsmf7q9Nv3BXbWaudHXmLzb2jYXp56h+nMxzUKy9po7HPBU+QJb8ogD0xD8ijU0BfEeTPyXVMda3MHUSFHzLPp1pUVAPu0AuwseNyoiKYgj44WY36kgx6OAynaLzcweHWQDPO4ptVxSAlv+j7RZOR1nvOItuH2m4YKlxoABABaBL724Tu8wxOBbHjMovkFCYxwTY778AlqTGugZzEu7ELFz/GYBHDAl/EKLzg+dDt24/g24TVwBdSFpt7qYAxZtWjxftRPboPbTaOrGkSlvjR3FOmjQ4RPhDwld36/Kt4Wi8apqPk4AOJClXQXR+iVPdkFBRALrdfpIaA+CbEPAhiVFp8AaQgkAF+1kQ0D5SFQ3GjsUxo/ILgRHwRwGWnwEI6mupMSA826hUxxU87flPwNhieeQMIj5j90X6Rv6i88bxsrEwhVEMlPXqRhf65hitMHH4qWvHgXC+o7xZ0DbPHSdsFj8BpZY6wHYBTzQqpflGefiVpYHhweX7jj7EPmMk0OvtZk5HqTo0//nUCQX5WfKLAvQtTS6T6Kf9BomADwNo56xdeMXU9Evso4359FDwrrH4zYpPrQfOkl8UgEdUqtXO0PkimfdQdIMjwfbyJIcOYIwgz6HU932/Fc568BAgK35fARDm1npQr9ID6Jp3rDxjNyphUCuaZhVhct3dOqycFb+vADzAvVcnb8A6HFagfuVy26S5ujEF8yTgoX3Xv6q3+8V0suAPFIDHa1yb+l1bKRyinxEf0DI3GQuxNfod8J5103zKnkBI47DqtPlDBeAB8kOprzY1hubag6As+UlPDenn5nEw4QFjYfrE/vqXTYISOdLkjyRAaxZ912drRm1molV2n+mf4lm+Ym48qXIa/LEESGoit1OcXIDb6Wr8F2PZ9isgTNRcgDCFtnt9vgK2+xUOm1++AsIUcta39uedmNPPKj/Ayen0u+GPtAI8+/NOVoePWeUHODidbjf8oQKkvT/vnIDkp80fKIDv/jy9EPIM1o0hDKWWH+Dm4sG4sYj8vgIE78+72aQRMJZWfkBy/L4CBO7PI73+4THwe0DbaLKM0Uk4ks8PYK6E+EUBIu3Pg3VQ01SJTSef3gKJ791ZECuN/ADiZG62rfCLAmS5P88CuS1LflEAWuB5foD7qtjlqPvz/FwgFYHvVbvjFr44BsfimFH5BToKszPyAzbyE7wK0Avbfi8KIN4C9EDjZ6yn/db25z3hYgNb46cX+wKjKAAtlzw/QBCLIMzzA/L8AMjzAwA5FwC1c1aPdsXUC5eAfBujm0Q80sgPIM4k+MWHIE8icH+eG0S1NPIDonJzuxB+XwGC9+c5ciRLKT8gEjc3CuX3FYB729vbUn4AV4ZZmvkBYdxcH5E/UACOw7u9Wp4fMLnckR+g4HNQ6hcFqsnGPhBGPzezyQ8gLuZkbjb2u+UPXQG8ClrW2p83alPHjNr0UP/C9D429g3CssoPYC4jIf5YArSE2E7nXIDtdDW7mcv/fgV0M2lnn38BAAD//+yzhdYAAAAGSURBVAMAtUyYvekGbkE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123092588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GraphCluster</a:t>
            </a:r>
            <a:endParaRPr lang="en-US" sz="700"/>
          </a:p>
        </p:txBody>
      </p:sp>
      <p:pic>
        <p:nvPicPr>
          <p:cNvPr id="1199240581" name="Image 3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81706031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GraphCollapse</a:t>
            </a:r>
            <a:endParaRPr lang="en-US" sz="700"/>
          </a:p>
        </p:txBody>
      </p:sp>
      <p:pic>
        <p:nvPicPr>
          <p:cNvPr id="827285278" name="Image 4" descr="data:image/png;base64,iVBORw0KGgoAAAANSUhEUgAAAEAAAABACAYAAACqaXHeAAAJVUlEQVR4AexafYxcVRU/581sF7v92N2Z0mK7MxKl2EpQKqZWQaOWKk1Kd2ZTSIjFGPnHGP9AMWLUFYKJQKI1EY0JYogk/mHpzHaVlOIHiEUNH0FFgaKWzswWqMx0ad2yLJ33Dr87s9OdfXPevPfmo+WjL/fMu/fcc8899/fuu/e+365Fb/PrDABv8wlAZ2bAmRnQIQReTm45t5RIjUL+VEqmniom0y+UkmkxUs2nnkLdQ5BRY9uhbtt20/YrgAF+oZhIP2JTzwFivglyCRGvYaIVNHtV87wGdZdCbjK2aPfXYiL1uVmT03ZrGYAjia1bSonUvxD5z5jpQ7iHTeuZ+S74ePJIcmRz2Madsg8NwP9XbFtWSqR/KxwZx9Nc23YgzBcIyb0AYq/x3ba/kA5CAVBKpjbM9Nr/IKaNIfvxN2feZHwXh9KtzCZ//x4WgQHAO3stEf+5+j5TVy7jmy16pDSU+nxXOlCcBgKgNDTyabS9A9I0YSrvF5FbrTJ9Mmrz6sFXIouN9JTlfKND3S1EcrCpE1Np8c9LQ8ObTLbb4gvA0VVXvEdYdjULRIieIYc/E89l3xvPZ28YOJR5YOnErn/zSzunjCw5lH3W6FD3jVguey7bzuZKm2ZOLd55dNXIec1MOlHnC8CJSPRXzNTn1RmL3BDPZdbECrv2etm49QuiPU+Q0KOYEVMkgALJbUPES05Y8kvq8tUUgBLeRbyXF2kxYLr/D9P5I4P57K1afTPdjJR3ANTtzLyIGD0gVYBwNULVxZOJ9HaXuqNFTwBk1bZ3iMXq4DD4majIZkznv7QWDV8etJ1NcouJJai9n5273hOAkmXfiAezzN1gtnx1f37s8dl8K7elDY3wuBt0UDDzOycj5W8i25XkCQB6+xKkMQndE89lM40V7WuwHIxrXrBE6LFoxiF1KgDmwMMeC19PufytkH0ENo/YznewFmC85Lq4v9ilA5IKAFboy1wRVItCDy95fnx/tdD534FDY38T4sc8POsxeRgHVesAML1fcyBE92r6Tuqw7qh9YEZe2Ml+ar50AIRPfsrWDM2dSbyejqluW/BBNIqtdRtE8SVbUN9xPkEHgEgFQMpWQYkstArb6B8bGmF64Uxg+IT3EWEekOtiXkjMHecTdACYhlzdV4qxBSX/c3zFsvlP1LGvhwUOUvg1yQze3MNJR/gEFQBsR6+psUwviKj6EErzzW9z9HtY7c9GP7iZxkBAeeimxlfa5BNUABDLYa3jo72Llmv6oDqzvZpvfjJ8AlY1JDJS/QnqxcOuRT5BBQBdvAhpSDbb6trQYKgo3qh8gg4AkzoDyLHWK2PzVZVC8An4unyA8EbMFyG25UF8PXacT1ABEBL9nG/xlb6jdRmE5RMcoiWEd3C+QGHRfd3gE1QALId2u8ZRK3745cTwB2uFIHdPPkHQGqsgnio4AXq0N2L93awRzKz6j5btMbSopMGJsT1xcBAo4NyAXzUF4xNUAAYL2X/C53OQhmQT/7BB6aEoefEJGDgxGjETgxNgpu2GI4D6dmiVJAe1I3gsl7kZD+vj2EqKSiP4Jl8+QQWg4swRPRjmS4qJ9JcrNk1+zDe8F5+gNRPhYWZep9fRDk1vdAOFzEMRsS/Haztjym7x4xM8ARgs5H+EWaruBky0o7hq63p3Z/XlpnwCw0O9MfJQnYVbYxKaiOUnf9JYMafpL4w/xsKfndPM5diHT/AEgOnxE1iR9XeMKUIRa3xy5fAHyPvSv+HBJ3g3UWpERpkeLCs181SxfOYeEQrNJ1jzvLgK4PvuJKEDLnWlyMRn2xF+uJgY/lRFUfdTXcx0IjUkn/Ac1qO76lw3zUZa4BOaAsBEToScK4HstNYzptdCJuv+YjKdPZJIf5Rql5D+7R6CTzB9WsQjiAFvYs1x83srfILV3CVRv+H+WNT3q9KWyUKQw8K0r5hMPVNMpMxhRf/TmZANm0CEikX2VQO5XU9QyAuxhOITfAEw/cfBAbIjXzT5ZsLE52NWfJ0In63mueExUv1l0cdgs7pe5ZU3f3wtJdNSTKZexK7zi6l3bQt0DGcmlbMQFrV9IABMkHgXfyribMSYpkzZVxgWiAa/bSUmXg43lXNCIEe2nfewaw8A4zSeH/v9gnL5YvL9+x4b8w5LsL8lcJRV0oZJZ7kCz4DaaMyJbPDV4xeQQ9/FbFAXx5rt6bj3H+9Rt0zEGtHiCQ2AccKH7z8eK2S+zTathuO7ReQVo58TswDMlTqTkz1B/Bzrdc7xsFMPdS0BUOsgdigzEc9nronns30AAluf/ADn8n1MNI3zA96U9oHAEfcwfN/dy9Hrav02uzssKgBM0nkA6gOJ5zO/i+WyX43ls5c6zHsJKBBWr3obgHJdLJcxNfPUtYKpcwt2oBXwfc2igzvVAdTa1u5iidcR/YWaTf29rRlQ78iV1/kEltB8gsuvb9ERukozAupqTF0BwLJtDz6BN4TlE7TBeOlKydQGZvblE+rbdwWAwYndT6KTtvkE+AiVsFbon/DYts3upTnrCgCzHf149j7/Bj5hvqIzJZAvX8HTX6d5AzCefELXABjMTd+OPUBfuFChBHpU0QVSFQ03wXybauzDJ3QNAKY9M5bQjaReGgISaJ93u5tMjlzElvUbYnAUpFw+fELXADChDOQzd2DrO2Dy84SxJhsMcIIScSYxRQPv8/V+SkPDm2xx9hFzvF5fl/flE7oKAIZZ5RNIGvk6VCJwQGEtJabFrzn2u+sCb5o13AM+u8eI+T5mXqgZA9RpKwCfYGmNO6mr8AlEV3v6ZGrgEyZXpj9h/kdQlm/qeyl+xeJjK1Orja6USN2Gz+P9hnvAwLcCAAMjaVdQPqHrAJjgcJrLhOETnCj9oRyRZ4+ctWjK6oseOxHl/UaHAX+NiYPwCdcO5nf/2vTtJ6cEABNEaD7BNAotcgxrysZYLnNn0KanDAATUHA+wViHE7zz/4k4ss70EablKQXABGZOZJ3kE8R8ijvOzTEncmF/Yey/po8wcsoBMMH58wnGqrmYgeOpg4uwz4sVxkZ5YmdL5MxpAaA2NC8+AUTC0zgmnDxFVvPytOEa0Pb7GPhl8Xy2Lw4uYllh/HnoWk6nFYD6qDGYk3xCLJddG89lzomBOzBSzWfXGq4B5euNbX3bdvJvGADaGUQ7bc8A0A56b4W2b/oZ0O5DeB0AAP//p1w4/gAAAAZJREFUAwD5T7Suhw0d7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90251243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GraphCommunities</a:t>
            </a:r>
            <a:endParaRPr lang="en-US" sz="700"/>
          </a:p>
        </p:txBody>
      </p:sp>
      <p:pic>
        <p:nvPicPr>
          <p:cNvPr id="1053553441" name="Image 5" descr="data:image/png;base64,iVBORw0KGgoAAAANSUhEUgAAAEAAAABACAYAAACqaXHeAAAF80lEQVR4Aexa32scVRQ+Z2a3aaWpbibVUHU3qPhgQAWLrW+Cvoi1ZmPzJ6jgQyrFSsVnhT6kmqpg/wSNJlGD9kHwRWlfAipEkFLarLYU3U1MVippJnM9Z5JdZmfO/NrMjDWZZc7Oud+993z3fnNn2J17NNjhn1yAHb4AIF8B+QqIocDigSPlRnn4eKM88lmjXJ2vV6orbOwzVi9XxxoHXrw/RshYTdPgj3QLLJZG76xXRj5SheJlQO19QHgJEB9BwF429oEwRJyAon6ZBJn4s/9ob6zZBTROk18L4LWr/h4cHVC96z8gwGuAWLDB4K8itRvT7ihc4L7BTcNrOUaa/IECNAdG96+q9YuAMBQ+VFcL6rOqzAvNe6p3u2oiF7Pg9xVAwRPFW7vMWRpthazLAwdv7cYvFIzqcQNkxe8rwGKlcgoQn4w7cKH94aWyeVLAA6Gs+EUBeNkqBW/5jVApNasr66CGVomNfQB13q+9Bfj2yr1Vw6/ejWfJLwqwuhtGEWGPe2Bcpsmf7q9Nv3BXbWaudHXmLzb2jYXp56h+nMxzUKy9po7HPBU+QJb8ogD0xD8ijU0BfEeTPyXVMda3MHUSFHzLPp1pUVAPu0AuwseNyoiKYgj44WY36kgx6OAynaLzcweHWQDPO4ptVxSAlv+j7RZOR1nvOItuH2m4YKlxoABABaBL724Tu8wxOBbHjMovkFCYxwTY778AlqTGugZzEu7ELFz/GYBHDAl/EKLzg+dDt24/g24TVwBdSFpt7qYAxZtWjxftRPboPbTaOrGkSlvjR3FOmjQ4RPhDwld36/Kt4Wi8apqPk4AOJClXQXR+iVPdkFBRALrdfpIaA+CbEPAhiVFp8AaQgkAF+1kQ0D5SFQ3GjsUxo/ILgRHwRwGWnwEI6mupMSA826hUxxU87flPwNhieeQMIj5j90X6Rv6i88bxsrEwhVEMlPXqRhf65hitMHH4qWvHgXC+o7xZ0DbPHSdsFj8BpZY6wHYBTzQqpflGefiVpYHhweX7jj7EPmMk0OvtZk5HqTo0//nUCQX5WfKLAvQtTS6T6Kf9BomADwNo56xdeMXU9Evso4359FDwrrH4zYpPrQfOkl8UgEdUqtXO0PkimfdQdIMjwfbyJIcOYIwgz6HU932/Fc568BAgK35fARDm1npQr9ID6Jp3rDxjNyphUCuaZhVhct3dOqycFb+vADzAvVcnb8A6HFagfuVy26S5ujEF8yTgoX3Xv6q3+8V0suAPFIDHa1yb+l1bKRyinxEf0DI3GQuxNfod8J5103zKnkBI47DqtPlDBeAB8kOprzY1hubag6As+UlPDenn5nEw4QFjYfrE/vqXTYISOdLkjyRAaxZ912drRm1molV2n+mf4lm+Ym48qXIa/LEESGoit1OcXIDb6Wr8F2PZ9isgTNRcgDCFtnt9vgK2+xUOm1++AsIUcta39uedmNPPKj/Ayen0u+GPtAI8+/NOVoePWeUHODidbjf8oQKkvT/vnIDkp80fKIDv/jy9EPIM1o0hDKWWH+Dm4sG4sYj8vgIE78+72aQRMJZWfkBy/L4CBO7PI73+4THwe0DbaLKM0Uk4ks8PYK6E+EUBIu3Pg3VQ01SJTSef3gKJ791ZECuN/ADiZG62rfCLAmS5P88CuS1LflEAWuB5foD7qtjlqPvz/FwgFYHvVbvjFr44BsfimFH5BToKszPyAzbyE7wK0Avbfi8KIN4C9EDjZ6yn/db25z3hYgNb46cX+wKjKAAtlzw/QBCLIMzzA/L8AMjzAwA5FwC1c1aPdsXUC5eAfBujm0Q80sgPIM4k+MWHIE8icH+eG0S1NPIDonJzuxB+XwGC9+c5ciRLKT8gEjc3CuX3FYB729vbUn4AV4ZZmvkBYdxcH5E/UACOw7u9Wp4fMLnckR+g4HNQ6hcFqsnGPhBGPzezyQ8gLuZkbjb2u+UPXQG8ClrW2p83alPHjNr0UP/C9D429g3CssoPYC4jIf5YArSE2E7nXIDtdDW7mcv/fgV0M2lnn38BAAD//+yzhdYAAAAGSURBVAMAtUyYvekGbkE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93914085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GraphComponents</a:t>
            </a:r>
            <a:endParaRPr lang="en-US" sz="700"/>
          </a:p>
        </p:txBody>
      </p:sp>
      <p:pic>
        <p:nvPicPr>
          <p:cNvPr id="1870132714" name="Image 6" descr="data:image/png;base64,iVBORw0KGgoAAAANSUhEUgAAAEAAAABACAYAAACqaXHeAAALx0lEQVR4AexbaZBcVRU+577uyWSbZPrNJGEy/YYlUuYHpcjmRoGoUTAk3S24sARRICKyWIBbqghBFAUFQYKGvUhBsGK6Z4bgDwQXxLIABSposSXivO4ESfr1EGYmMJl573hut++lu999vcx0J5OSV/f2vfecc88997vnLm9pAf/n13sA7A8HeGte4vBc9/LvWt3L78wZ8c3ZaPyZrBHfmu2J78xHzlvR+NM55uVlWHZwwWcP3R+2Nc0DdnYtO5o7uZHjoN0K20jTbgBNu5AQP4cCj0PEIxCwMx85DwKPlzyQMizrtEx/PdsTy+WisYeHu888qllgNBwAKxrbZBmxYS0ceo47eQbHuYATMB+Rq4l2EuKLo5q9xTISQ7uM2K8noKlilYYAQLBoWs6IrWcjx0GIBKCYWbHViTARZgkUX7CM+Di3cx/BMeGJqCmvMykACABzPbG1OeOoIUJxDg+ZBs2+EDVA+Ipl9IxY3fFbpQ2TaXLCAAx3nrZg0EjsIhDfAMSGjEY9HUGEMGh4mbRhaP6SefXULZadEACD3UtPHp0xbYAQ9GJllfJEPFYO5JBgKxI9hY6zAci+TkaZR0ljHrBMXraSsiKetGG0dVY617n040XkmrN1A8Cr8sWOaHkCAFugysUdGSWHng07dKVuPjtDTyf1iJl8X8RMnRhJ956lm32rZZT5PI15UkbKyjqM2d8YmNEqzQACtND0lj/x+nBhNdlyfl0AWNHE3YS4llusUo/eBsf+aoeZau1Ip45vS6duRsi8U954UFnKyjodZvI4BqZV6gJgnUEVJB1B2rQu1xO/Heq4ZKWaxBnd+7mJrwEiA66uIkdcEK7WB1Jz9HTffWqp+qlSl9QJ5KyRbQRqQOQZhpdku+P3BMqUMWoCwOpOXMD1VnAMDOyuz+tmama7uem6QKFJMnSz91rZBhC9UEkVCjg/ZyxfWUnG5VUFINeV+BiP/LrAkechQaC17K4fYtewXcWV0uFDz1yQNRIPZHvi/8lHzktapTouT7bBIBzNi+U9DAS59JI07wnaHbmueNWFsSIAuzqWdVEYfg/IEIDiInCYujIykPompzWHUcf+OSKci4Dz85HzklazAhbkxVJ65Uoo2MCUsoAgKIxPVNsiKwKgzdC2AK+wHP2BR17Y45/i0bjLz6xGoU/6JVQ0v1QxRbatjcNnAj2BbR+bNvOfxXXK84EA8Hb3MK/46n2eOw8OXtS+vf8P5QprKiN2+ORUNJ+QnzB3R/JxBOfiIBC4Dx2WEb/fX7NAUQLA5+wZfLQ9oyDi/+W9ea2eSd7t5xwYSsTsW4eIv6zQ+tmyTyq+EgAr2vMgz3tNVQEceoYPLpcqeQeQGBlIXiJ3IqUJiKHBaPReFc8HAMGpbYiwTCXMtL2RdOojnE7JoJvJ49mwMY6+ID1a5QU+AAaN6Rt49H30vEYHfoEAcuXPF6faD9s2jrazTmkXgpb3bCi9/B1F+HSpSKFEBO/y1nNVoTR1fyOZ3kvZVuWxGwWdVm55CQBDC08/hU8Wyltb4eA15ZWnapm94Aa1bdjylhE7pphXAsCopn29mOnm2bXGIplNN7nlqZ7q23t/wDcF4yo7ef5eUUwvAYAZJ3H0BYfgHz7iFCc44LykMpEATymmewDIFRL5KW0x082z+29w8wdLijZsDLD1EAIIuTzhZqxodAkgolv2Uj71tWc23eKVD5JMZHv4FuXpEBF3d8U8L/AAIKBFyr4hDDMqyvmklJ8iRISNwzx1lbuBI7QjXTM9ADQh1G9iiIZc4YMtRQSl7YTOYW5fhJtxHCfq5otTJJEtLh9MefZcS2UvIXl99QBA0OaD4uIF4w0FuSkkqyd+71s9p3ujM9lGEPBNlQ4BeIhLF26GUfHfojKT51GGk/0U8HybQq/y7eud2e6lCyfbKG+FGZUOB6jTpXsACOCjg0ttdkrwr8Am+M6Nd6MLQQtvyxmJ24bmx+cFylZjOKi8MWLPEG5VL8O7nXKua0hdrnAD0/XVdLGR0wjh0tFWHGCPuHF395mRanXK+YgY4EW4y5XdBwCAcr44CMq1wVUwkTRiJtfwHn1bLXURoJU94uoxYZsMxBqav6TmF6+IToDtjreueQAIAcq5jgh1I1+tY9wp0s3U5eGx8fcDEL8iI15rK9diO2YyENfkWme9aHUt91bxSrWIUP1Iz0Gvrx4AtuP8W6nMwTYlvQHEth39r/ALj7NCjn0kEaxnr6gKBDd7GIS11ZxWDTyFlLZzp701iPMFPQi4tZAr+0WYC02+5mT6t/J7hRUajh8BBPdzdKDSRbSgElvyGMkQAqgBsO1XpYyMHgB6Ov2YcgQQxODC2BWwH665A4+8rpvJ8zUcW8SL8gMMhK1ulvrV9H1Uqzt+JU8ZxmAfLZ9jxW1v9D+ez/OPBwDC3/cA4Q6m+YKj4Xk+YhMJEogOM3Ue2HAoENwJAHs5FgLR7yJmb/Un0gLPKVQo/eX+pxkV797GAyAvRvZv86nvB5v2kZKvqSKCvj2ZYY9YiW9r8wTBCn4cf3rEDJ3KHag8RVgHyyzmxBeEwEeKiSUAhMC+KWAaaIPRZU176VlskCofGdy4u91Mro+Yqc18lxcwLfbVtKLLbwIE/2N9Hn57xP4RFF0lAMzJbH6Neco7KEeEvsMLS4k8y065wDaGQGiXqQxj3u7ObH/JNPd1iPfboFNaS7Y7IeejSveUoVlGTL4AUX69ggSSV2KrD4AIv+lFIOVnKZqA8whObi3RMIUKJF/qgDhbZRKfM/ixfurKcp4PACkgHPiZTMsjHyxCOaP9uXL6VCnzS53nee4r+6QBKh+VK4XnplOrePsZVnYMcTG/OX5IyTuARHb93/AAHa40gWAk6MsVJQBSiUP2GpmqIiF+KReNK98hqOSbTePO80ENE7IdVeTt8yoVXdICAehM9/2UiF6WQr6IiIRwx+DCZZ/w8fYzoWAD3gxsk6ppdGALv9D9lYonaYEASKZuDh7NqXJblA06Wuhxy4jX/W0e62xIkG1LG6QtSoUEw+3pZMmrsHK5igAg/PFd2ksn8HqgPnwgyPp1f5sHDbjkN4usZh1g3gbwXQS2Mz5+LJ8IvWOvT4YJsgOcBIeON1IvITnnAs8HpRS7HgFekjUSzxIoTl/KShMnyjZy0cQL3O3gbxalreP22Z07+l+p1lJVAKSCSLp3AxD6DhGS50ZEONYyEsO8OF7v0hqdZo3YTywjPkICPlBZN92q7+ir6b8FNQEgG9PTyQvAgeBv81iIQWglgassIzac6/781UxqSMgtjK/KRuMjiOLbiDgtUKkcebZRN3u/FShTxqgZAFkvDwLASiCGQhKCIoqZpNGNlpHYaxnx5yUYBN3Tg8TL6QRLZmYXJr4vXd2KxscohNejwBnlciXlgk0r/2djCatSoS4ApCLdTN0VptGTkdTHZSnjRYQwIH6wAMZxe6xowuJH3a/xNHkyF409ZBmxa3PR+PU5zuei8SezRnwrd9iyjFnDGIIfknR1wTlPoTpD5IziO3tPkrapJYKpdQMgVbWlH/2zvcc+HAksWa4lsusCL1wRPj8sIoEnkhBfBhSrOb9K5jk9EQt/noog1qLRk9k5bXSPEdm1+SmPUkdmQgBI/fK2ku/RO9F2bucdQvkCQso1K/LNzRjYdFtkILlg9puP7ZxoOxMGQDbIA0Xyo6SI+eJsJHqQHKr6pEbWm1Tk/Z1dfr1ubpmtZ1KXSxsmo29SALgNI2wd5ac15+jpnXMZiM3sEbxdu9zGpJS/4JGI+WZ7h9m7QrbZCM0NAcA1BOEvQwwEP7fbOcdx7KvlV6Xsqu+6/LpSrsh9fof3m6elLt0cmd1hJpfJNurSU0W4oQC4bUkj5c2Unk6dwEZPDw/jYrTt74Ft38Ue8ih7yF+5c9sIaFc+Em2TtDxPyrBseEQs7jBT8n9GH5a6EB4bcfU3Mm0KAOUGtlmbXo5k+n6sZ/ouYg9ZytvVR7lzizoGUvPy0UwtkrQ8T8qwrKxTrqcZ5f0CQDMMd3VONv0vAAAA///LhEMOAAAABklEQVQDAHILa71I2JHF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61477893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GraphCycles</a:t>
            </a:r>
            <a:endParaRPr lang="en-US" sz="700"/>
          </a:p>
        </p:txBody>
      </p:sp>
      <p:pic>
        <p:nvPicPr>
          <p:cNvPr id="1184821913" name="Image 7" descr="data:image/png;base64,iVBORw0KGgoAAAANSUhEUgAAAEAAAABACAYAAACqaXHeAAAObUlEQVR4AexaeZAcVRn/vp5NODSwO70QhUwPKqh4YAQ1oJaVEgQhEHaGihdqQomoeMSDqFjBKg4ti4BGbgpKQmGAMmZmCSERCIhY3PehQCHC9CbLNT27yJnsTn/+vt45enpez8zOZvOPvuqv33vf+d737tdt0f94+L8DdkQHeGXOoqSXGji86GQWl9KZZV4qs8JzMqu8dGZDAJp2MmcrTXk88I46C/p2RNmmrQe8nFq4V9HJfr+Yzvx13Cq/RJZ1IzOvEuKzyeJTiHkxER8ZgKaZlylNeZS3TDNfguwtpVT25Nf2WfQOmqaw3R3gOQNLi072Xsvq2cJM5zHxfGJK0GQDcw8Tf1YsunCrlJ/30tm7i+nMdyerph3/dnGA0Pwezxk4yXOyQ8TWSmb6eDvDXdDnwSEXeE7G9dLZbwgtmrxTDUYtA65jlBBxKZ39iucknyC2LkVLz6HpDswpmLjcc8pPlFKZL2kZkO/66doBMvvwt5Wc7E0owGpm2rfrEnQpCJv7icXXBGVAWbpUQ105YDR9zLu8nd9+P1r8sE4Ni9DrJLQJsIpJfsW+fzKLHBOApoFTGmCTiLzRqV4tg5Zl5B0D+3QsE2KctAOwbB1Slp4HmOj9IT3mpNA/yJdzEiSH2m6hz3ZznwOckCzklyeHBi9Ouvn1AWgaOKUBwOP2qgyUnksi/0Tc8tGy+DP5QS1bS0YDcVIOKKayS9BCtxNz6zVa6A4p+/NQmQ/ZQ/llvYX8rUwPjBnsG1HKqzJ2IXeK7eY/qLpg9w4jcxWpZRK6XeekKqqTuGMHYOY9kS26ApXviVWMFmfiBbab+3T/5sF7Y/kmSVBdqpOJjibYiBXH0qlzkpfKnBDLEyF05ABv7+zBMHxJRLYxK7Qy6eYOSBbWbmgkbL9cspC7QW1gWPy+pVaLL/XSx36yJU+F2NYBI+/MpikhG4hjNjMi42iZ49FCP0Ls0zQHtWG7+R+KTyfAEeMx5maQWOs7mRhbOuDl/oWzyjPoZtLxZbIk4hHTZ9AyV5vI04nrH8qtUttwwojRDspc3olv1OXaSK8gWzrA2jWxlpn2q/BGIhlNiMyzC/m7woRS36LdR9PZA3V3SF2Eycir7R7fmkckoyZTTPze0k5vXxumRdOxDtBDCDF/LipQyY/ROB/ZOzT4jOZ1W+oFW+HMo7JbebRM9ICX7nsNE+cNo6mFH1OeVjAV+d03r32ayF8A/eZVhukIlONE0I2P0QFCB83wLTrNKAEkNjGL7S25u5HE3LhoJrald1OwFeYPK04B3t8J8VFlq+e+opM9FWnjg8pPSV6V2oXr7sTmqtXMf5rWSXmjYHRAyUl/l4nMR1CRFdjEXFNVVHLGVzBTy1aGrrOClaQqFIqnKl9VlSzkV6M1VlbzkdgZSaW/GcEF2SYHCB2JlpPlATXyEpKnkm7+Z1X0hFf5e9V8bMzYcifkxxQJU5WPqKOkm/sJnPDvKF7zPsvyCXuaq0OTA0acXZZi7Nt1lnqKhZejNaWK8VLpucSoHLUPQjw3yjVV+ag+xmTA4hsbj5nfqT07KtPkAGH6dpQpyIs8Zru5PwfpyouJk5VkQyRC1zcgkGGWPRA1PG3loQjLHB64j2Q/7PUf8pzMyuKco/duUBTKTAxPeSSEqidZTqpnJlINDnhlzkI91r5rgtT4RhGaurBPY481ck3kmOmYiVToLfxoKBckW8pr5dG9CMqYmTTGay7ipZyY8TgcsYhiApclZtLl/aPOa3DAWML6fIzOZ/vd3KYobY+hdcNonpujeFMehi6P4uPlZYIV9Z5IRN/cS8TXjmK/QYaQ3Dy4EXPBZgOJ2OrRJbNGQrlqacIYNztA6Lo6V2Oqxy+fDIx5DQZBHzTmfX1u7ipNR8EkL8JEDKAWgckqk/yRYoKwmMvMjY1cc0AwQ8ZsfNAeN8TYod03r/sXesHxWCFeNfHgcuPBHh77oommOJM85gsldQC8v165mxitshjLLEKHoz61etcSIynnfVA0E9DwoAJvYPK7tQEZydhufg2Vx/ZnofOJRCegV9AFN+Ey5Me2OzKvt3D9s2GR1/ZcOLuUGvhO0clcpQA523qz/GnEgTwKGWYP0ij0YJCIvMassY9GUEG2b/OMW9AoW4NM6IWO9bZX987oXBdgaw7AOjk7wEReEHgEndGPoJuy/ZvXb8E6/APsz+fahVyvrbc/Q/nfMd3WcGLTC4utOyeeEMu6iJm/qiAWXyy7JP6GMtxmF/JzoTzYYiOuPSjDQC0TSiTKXAxla0mmNdtI2DhJly2ubfJqDrDYMjoAGp8HbJdnxMl+DS25GuPbcKPEvUy8Fl+Hjkf8cIcGx3q35I2VrMgbyw5H1+pac4D4UvNKRTiI2OfhIDHFl7fXsakyy4Xt1KCrXQybfyAhJNtwi6xkiucDzVh2TJAGBzDXkGGzPpNRSZino3QPH8nEs9rxKg9aaE8iOb0VrxA9lHR7jLu+kJyxB1hkGAJMYnQAWsKoJGSkIRl3nhe2dGw38OoEq9CARIaZPmK7+TOE5DisMB5Q9UeCFj/XLiQODsZ5nWJIybABCZVUq6tVZ8AcXM9MKiW0KOE5+mks/j7AEmqYDNUAWvstBU2boL+Qz6GVZ/PYtjR6xCdljPdPum/uahdyp7SvPDQabAJLxFT7rFZzgJC8SIZgcUzPqPCi8h2d54VJl8eKVCViSpJCJVuNUJbaJIiKlpPD6127kL+rf3jtk0wbm5a2qlw0Fq539TBNhF+o5msOQPsbHSBc7y5VoXDc6Xle3vKfQ8WMNsL6lMd+s6flNVaYv1Uaw9o4saM3GRxgsbFwQubJUQ0Lbo6IuKP7AN6JvwUnf5/aBAyVE/nlNa+1YeuUbHQAS72utR7gi290AAvtGWdtsud5TGxrMIV9CRNrqUknbpjZly8n3fz6JlqXiLjea4k09wAr5JVGe2LcaioPJrCkxlEQw30Aul1wnseJ6xDrrW2fZXwQxQqwGrxXsS/fmbmVPpAcyl8b1qU9DBujZdgub8JdwCuAtvcBVXkh0sY9sJoPxwm/3OyAviH3KRSo+asssz0yZ2B+WEE13fI8X2WqxIzZjojnEvNSf5cZtwlzsd/Nf7XfzX0dFb9k1ov5lygU9G6ilE7fL8RnM/OhRLwbIJDnROv7AEIoOZlD2bjvkP/MGl73NFiCR70UJJgeGIPAxiATefkWD0RQQTb+PB+QW7y45Xle9pm/81gioae5A8xKWsurDBxsLDNoG5gwEJHQp+YAzWAGbrrKmsDTFzQ2gek8H+VDNyeCVQoHjj/Pe37yl4yPGtQqcLw8TYTsRNT4ht6GOjY4YGaZ1mObJI0iROiCuFA8tvmai6jtfQD0Qb5JJST1MZ/nmcU45FSiEczyXnrgOCZqXgGEyuXXx+MdsNuWPLadfGejkYmcz9YKIYJeagq223gfgLmEMNMDIBFwY0UmmsR5nj9AkQBNHcmDzxLiX0fEgywOQX/fo7iu4eKmoQcoFzNdpHEUmPh9Xiq7OIqv5sP3AcA9E7gKykgBCCYyjknTeR4OLFIkdCqPye8bTPzeiHiQxZLeVLcmByQLuauF6MlAIvJCXc4Umh//g0SFHwWobWUrqLjIeJ7vVl7wUUeYzjIaC6710VMjRCuSD7IJX34eJKIvpjklJ9n2TE9lOgdDoPvzfJfynrPz5XCecePGbBnrZHRA31D+Okxe5l9cmE7S+7yob8L5iQ+ncnoYF02jl8We57uRx2bpB4wrtqgdzWMVuj8Z8+eK0QGBEMkvNDYBzvbnl5zsp0y0Kg4T4xlYVrs+z09GXjdqaPnfqm0ToJI/NOEVB5pGzdDvDt6CXnBZMwUYpgRacN1oauA91CL0T/E834m8lsFPcJ64fsanUGCfLki6udg/zGIdoDqS7oh+9Lhb002Ac3yZ+R4vnTmkiRZCTOU8r2payattlOE+IsbOkpqDyL19Q7mlzYQ6pqUD9Ep75tbEQixLw3WRUIrZxmR3u151h7A7JFlMZZeobWI23DDrFkSenzE+voCpvu01FaylA1Rg1gtrXk6wdTTS5s9fzD0YDqu9dPYcxG31Qc+UHrWB+ec8tij2n0XMPVsTZTlqt+Hrm/YTUeMdFbivsPYh8anp03JE2U/QEx4aSWUXRvDbLVtMZ7Ko/KPC1PJihUW+3rdlsKO9SEcO0Brob2lwwgmYGJsuN5VegQN8i67znMw9RSfb8Y/UFdnYyJuT+TyWufsZH06I6YOxjCLjWkbbHfxTLE+E0LEDVE6dgAJ8Bk4w/5unTArMn2Cmm+GEpz0ns7IIZ0hwfabE9hBctKaOOwKtfZ7nZJ+hBG9k5oNaSoqMaNmCMrZkbCROygEqahfydyV4/CA4of1f3Ez7EvNShjM8xxlFZW4GXIEzxZklfBzFkFkwgiFTQlpxnpNZVXQymzynPEqW/CXo6kzvVrstQeRxa5scqGVryWcgTtoBqqMXX3v9N8oHk/7/r4gOgJl3JabDAEvIouWCj6OY0Nb7GDKCtOKIeTH4DmWmXTpQWWXZkNz6+sF9Lww+V0VMJu7KAWpAj5XYYBzOvv8VLJPPKG5Hggg9zT4uUQu5o/nFm17v1nbXDlCDTCT6U5Ltjryfhb4NRwwrflpBaDOG30m2WwouUbUMU7E3JQdUDTPdNo7ecKntvoXxKsswNJqvvavM3cYiuqafgk9j++KccJna7FZVWG67OKCqkPHZChPROSjkXiL+YWipFaA1/R0GXPtH0MlJHsb7bIEufCPc2y7kzlUb7YU759iuDqia1ULqYQot9VMU+iPYTu9Jvn+EiCxhkp8i/g2ccyVG0MYARK5UXIW2RHlnbuuZbRfyH8W1+c9UF84E26r6t2c8LQ6IFlC30/bQ4E39bv7KZCG/AvGpcM4SVPCoANz8EsVVaFcqr8pE9UxHfoc4YDoKXtU51fi/AAAA///fqKFTAAAABklEQVQDAMAbRttnfiom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865617081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GraphDensity</a:t>
            </a:r>
            <a:endParaRPr lang="en-US" sz="700"/>
          </a:p>
        </p:txBody>
      </p:sp>
      <p:pic>
        <p:nvPicPr>
          <p:cNvPr id="728673335" name="Image 8" descr="data:image/png;base64,iVBORw0KGgoAAAANSUhEUgAAAEAAAABACAYAAACqaXHeAAAHfklEQVR4AexaDYwTVRCe2e2d+MNftyrqdYuJGomiIpHgPxFDJBG4LZ4h8SeiaCARxYhRQRPxN8EAEaNRjAIxavCkxUOCIApEDAYC8qcQNULLQYh0e/wIOWh3x3k9Fvfa117vuKO7wrazb968eZuZb+fN2/d2FTjDj7MAnOEBAGcj4GwElIHAkUj0ElM3ppsRYynTzpQePWrqxhamBWbYeIagTi3jMp5UaXMImOHaYc1EvwLicwB4D1NfRDiX6/2Z7gcFZ6Yj1hoBEvjwKAlAKhydAoqyjB3t3YZvg5uBfkvV1A5qQ89zzUUBMCOjbkGk18u3GHuhqnxJfYd0K79P5TWlANDFw84HUL/gO4/tNDFiUnBGO/tUVF0KgFl9QR1bpTO1+48E46mm7tx2d6xQBykAHPq3Su0hWo62dUfAUjWwYQwQmQV6CMpBNXsz+OSQAkCIt8nsVwjfCO7++seejfVpbXdsAQB+BZIjC3iLROxJkRQABOojs7ZKVX/Pk+/Iq+eqPAxqcowPTlIAgGCrzPbjVsZoLado63pLjZCk/VtavXWWAwCwUWamjTgrHTZWpnRjvhk21vIscbtMDyxaL5V7QJhvghQAxaJ5nOAoXxkBzyEFhyDiw+z8YNbJV+HggR1a4yJ/A9B7z6JNADgH3AcxHugSCB7FySVjViEYx1JW5ooP/tIIEHarcOxFvsNNgs8Re5UrZScBTo5gQTAZ+0mm4lVZUQB6JZc0KRaO5lu5Txgv/BOllEQkCCL7H2m7h4VFARA2994TW0lHslcR0Qc8tRFHhBAXJ0V5zNSj29I1o/oXV/JWS0kAhKkXphoOh5LxCdWZwMW2jQ9wlvtDyIsSwjW2qq5L6dGJRXU81NAmAI6t3ffV77+wMfa5loyJiHiEw+Gw05ZfcrroxiNidko3VhysqQvmt3upXjYAbqM5IuYrmcy1nB9+ccvzeUQcmlGz2w9EjLvy27xS7xAAwvjg3m+SWiI9iB+b3+RhYQuZjBDwIotghalHZxHUVct0KinrMADCaIRV2WAiPhWQbmMQ9giZlDgUAGFSOpLddLBm5BVSnQoJTwkAx2YtEV9rH83246lysSOTl9gvowS2pMO1E+Ttp1/aKQAIs1tmi9hI5scxEEe4lP6RN1RJUd43I8ZSLyTITgPA8VZLxD4OYKY/PzO0sSLEe0SCTIdHyRdUzgW7uOx0AIS9vRKLdwaTyYEcCdMZCJ4shLSQRIIkVFbzyvJtgoFVhRpdL+kSAITZCBsyoWTseST7TkYg9zgt5AWEiPxuYXJa1zdUIkF2GQBw4hBbaMoh9WoA+vaESF4g9s8o6mZTNx6XK3RM2lavLgdAGBBsqj+oJeLDeT0xntcVR4VMRoh4HiDOSenRhnTvup4ync6WnRYAHKN5qfxhlW1dz3mhZIJEhBF2D2uHGTFudvp2VXlaARBO9Gxs+FMkSB4SMxkITg9CWkgI0AcI16R04y2CIYFCjc6RKJ1zmfZdBTlB8pB4VkW4mxdVfxftjZweEV8wI8F1ByIjLocuOCoCgONHr0T8hyor0I+joWSC5GgYkKWqLTxdjnX6dlZZUQCEE7mXLIn4cI6EJ3k8NAuZjDgvXMDx8IkZMRbuD43sLtPpiKziADhGhxLx9yCDAzgatjsyeYlR5bzAdgaiUxKkZwAQzob2LtwRTARu4OnyXVEvSgiXiQRphqOv8RL7lL5O8RQAwmGE+uM8XT6lAg3lWaLw5atQEoSg8O8lU7fWpi+9t0NvsoEPzwHANuX+IkFWHw/wEpu+zwmKnBDhJruqaltar32wiEpJsWcBEFaLfchQMn43kD2Jk+QxIZMRAnbnRdWnZiS6i4fFy2l91Ihyh4anAXCc1ZKL3oGMcgOvLkvvSANEeFi8Sqg2pCPlfbjlCwAEECJBakr6OrDteaJekng+5fbBzQTb2tqQ9Q0A7BDgrlXN/HK2r+DLIoRglrCh6ZJopJi+rwDgVeJEHu9Dijkjk3OSPN+ugs9kbULmKwAAYYowuhVxYoCWkM+JQdSxhT15Rrg1FY7edLLuYnwDQFOf2r7sV8GnO4RwjAGYCxZ9lCPAv1z+nWQRSLr36BsArGq886Q3boZwmbY79qjWGH9CEE+X09zNDk8o7+8bABBQ+uyvkN1qJdlNCSx3nHaXHAHSL9d8AwAP87TbIYe3FbzG4UWZyVi8vBZcayLA/z72cDX5BgBEe4PLbjdbZ+rR+w5dZmhN4egdlkpT3Y0Oj0jS/r4BIGDZmx1n3CUPjYt4dqjPBDBlK7AaEYe62x0eQf7lm28AEHuJPMUtcRxqV0mUCmSyc2V9fAOAMF6F4w8RwD7Bt4d4ZhjTY+/ilKyPrwAQH25hFgwGYb/MmQIZv4Rg2eRQclHRJbWvAGBnQNsT+5nfNF3JDz+lF0VEWxWLbtQSsRmiXzHyHQDCkdybpmRsLNkwiIF4hXPDdxzmh/mGb2R+NvOjg8nAgJYPPkWP4uRLABx3Qrtj67VkbJqWjA8LJeI9ePNkIPNPMx/jrTXL0StV+hqAUo6V23YWgHKR+r/q+T4CTvXG/AsAAP//QnMUgQAAAAZJREFUAwACpnCfjhF1FA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18030627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</a:t>
            </a:r>
            <a:endParaRPr lang="en-US" sz="700"/>
          </a:p>
        </p:txBody>
      </p:sp>
      <p:pic>
        <p:nvPicPr>
          <p:cNvPr id="1653551832" name="Image 9" descr="data:image/png;base64,iVBORw0KGgoAAAANSUhEUgAAAEAAAABACAYAAACqaXHeAAAHqUlEQVR4AexaaYwU1RY+51bPiD7ZuhuV96arfcl7L4/wyBOICK7EhahRZqpxjInRaFyiifsStz+auEWCRI1GjesfDaLdCBr3LWowKi64QNTEdLGESFcPiCDQXXX9bo2lTfWtmR6coauUSp2693733M45X517bt2qFvQXP/YS8BcPANobAXsjoAUGtuYLEx3TusvJWy9Bvq+YhW2Oaa2ELHJy1pWSeo0WfiaWKoNOASfXM2e7lF8R87VEfCLkYGbaF+0pkNNJ8N3VvPueIokSeAxIQCVXuJGEeAWOjh/Et5nbSX5d6eqZMYhe7LojCXDy3Yczy1tbt5jHsSGekQfPHtX6mPZragmQB875G5HxNO48D9HEvCPTC4Y4pq3qWgKczv17YZUJGfLJki6SXb37DnlgmwZoCUDoH6G1R8pX2XOPTrlGhjw6g6R0mvSYxGajPosScmgJkMxH6uwXkm9Lr3n+3bFrF1cza4qLiPhZ0hx14sM1cCwhLQFM8iCdtR2G8U0IXx1q+01Mgy6/koCLlgCS9IXO9p1uzdoVl4Vd2/0tyVI7vr83Xlc9AUSf6Mz0mBdWc9ZbFdN60slZy7FKHKXTI1d+pMVjAIZN0BIgXPkEEpwMKzPxPlLwbGY+G87PhE5YBcFDqzNrlySbgPHrlnxGxA9T4yHBBzcAqs7q0oChKiSdDxTKaCTg1EaAstugHTfgDvepui/wyi91F0WOL7QobRff16nEFYskYJz9Yp9weR5u5QZlvPJPlVpRkaBEej9p+2MMRhKgbB6/rviW3Fr/j5TyQSxtEhGh4GgR4jzHLHxZ7eqeEq0Ur54BCVCmTqgs3ZK1Sxd31lIHeh6fiSz3rcIjhWmyZxgfVszCpZE6MeoYlIDA1tEbFm+csLb4VMYuqog4B+GwJegLl0gXozAj7q2Y1uubu3rT4f44tVsmoNFoRMSTolb7H/LDp414uM7Mx9WM+qpNeevYcF9c2rtFgDI+vf4FO1OuzsBj8+2YFp7CdMLEB7iSXnfMwkJJvZ06nXZiu02AMprp7Xq6XLqJWB4JEtYpTCsIBWK6opqvf7a5a+6/tDptAv8QAYHNmXJpubetPglL5bIA05c8qSZSK6u5nov1/XseHRYClNn9q0VxLurng4itKLUn44WqFOIBJ2+9FIcEOWwEBN5mysVHU1ybgmeGQXaEfKJKkNVct35DFfzgCJfDToCyd1x52fdp256OSLgLRGCxUGizqAQpWbyDneV8SdM7mjVGHhkRApTZTCtqWbt4HUvvGDDgP04rvEmYGd8Wrqma5op2JMgRI4B+PdQrNPGj8V8i+fKvkL5gnlITxueOaV2gV9g9dLBRI06AMiDdt3hzplw6CfuJi7Cv2KYwnTDzfsT8cMUsLK2O7x2r0xlubI8QEBiNrfJDHZ77f+SFARMkM53qjXFXO3lrVjB2pMo9SoByYuzapd+pBIkpcTeIQHpQaLMw0UEk+b2Kad0haXaqWWN4EDE8PzO0X2EkSEyJqw2m47Gp+iFyNCM9Ml/v5NMfbsqf+k8agaMtBAR+jCuX3uxwU5MQDQMmSETD1LrsWInl8txgbLh0/t6d250Hq7YSoJzwP7KUSychEi7BfNiuMJ0gL+yPeHjMyVvPbczOHR3obDJ7pjv5wnLqMOy64W6o5HsuCfpaKdtOQGBktly6n2o8FdGwKsD0JRfEfqlVIGLW1nxhYp3Eu9CbCVFnB5NY4JjzJlOLR2wIUPZm1z+3Ol1OHYLl8j7VjhSmf6gEud2lR5gp/CEWW25vYeTYUEesCFC2MS3eieXyMoPkcVglmj++KiUlTIKEPJl0B/MJla7uw3RdYSx2BAQGqgTZuTOFLbZ8I8CaS6RHJI5mHIghbsd10DO2BCjL1XvIrF06nqR3BZLkDsLuSgmeJlU3RHmvBNXQycTH9uUKR4fgpmasCQiszdhL7qEdUjmDL+9wDRM/6CNi5E09CfhIO2guSAQBhEPsw3OJOYXq76ciAv4D/x1rqEnmaT/mrKsaoKZqYgjwJAVLXZMTAwE1pvl9Ewv5KJ3EEAAHPoYM/WQWXkq+GDUwMQRkfk7diske+aQYOKgrMRUmV3KFQ3V9iSFgk1HLEvEotQqQPudR1OGnCpYX6voTQ4Dbycf4DvjeoKZIUMsiqq2cLLlbp5cYAph415cjDHdAhuG6dyIqIuc4tPzTYznBr4QuiSEAN7wast1v1g0xOmOXThHE0/CA9IIPai5MrM0fQqMbS4jZWxFhWK9jFk4z6p5tSJ5PnvwARCBfgrJggF/13g+ajWViCEi53ueNhgd13NkDCDuoWoornqB3SPBMZu7vVjlCCbImM7/SD+56TQwB6l1iK3P9N/cYJARCVEnV6o//1tdQSQwBymaDdp6FaN6g6kMRbKTOGLN+WUU3JlEEqD9ucZ0skLBR50wT5icDuiZrL4ncUieKAOVgZl3xA3xp+jem9ROqHSlSfiFcOS1TLi6I1EFH4giAzeR/abKL50qPZoCIm5EbXkOYb8EN/wT1e1Gfl7ZTU/v/8KlGREsiCQjcya4pfpSxi7dk7NKcbLk0Bi9PpqN+OepFLAxuoDdQmWgCBnKs1b69BLTK1J9VL/ER8EdvzC8AAAD//x3axiYAAAAGSURBVAMAdjFzn7k9v2k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913003013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GraphEdgeDirected</a:t>
            </a:r>
            <a:endParaRPr lang="en-US" sz="700"/>
          </a:p>
        </p:txBody>
      </p:sp>
      <p:pic>
        <p:nvPicPr>
          <p:cNvPr id="630241124" name="Image 10" descr="data:image/png;base64,iVBORw0KGgoAAAANSUhEUgAAAEAAAABACAYAAACqaXHeAAAHz0lEQVR4AexafYxcVRU/572Z0kKzHzPTUsrOTDWgraZErDRaKDQ2aTCx252pY2qCJiSQSIISIvzRookawcSkTWyCMcQPksYg1swsuzbiBwpilECKla2wQWOd2W6DMDPbbSksnffe4Xdn9m2Xzp3Ond3uzjzoyz3vnnve7+ye83v3a957Fn3Aj0sEfMA7AF3qAZd6gAEDZ5Lpq0qJ1A9KydRvIceKifRbpUTqJcjjpXjqXqGMbfBnOhLSdAiU4gPbpkT+Rcz3E/GtkDXMtAzt9ZAvksX7ykn3r4okCuBxQQKK8fQesqzfIdHeJrl9eork5WLfwMYmuI673JCAUnLHJmb5nnnE3MO29StZs2WpuU/7kVoC5MptVxDZj+HOc4shJksS2duiT1vhWgJKS5ZnEFUC0nJhoa9KX2ZZy45tctASgK5/ozYekd+z594ccu0oebSLREp1OCZr0nY+QwE5tAQI8026+C3hByNjTzzbffxgOTqWfZyIf02awyHepDF3pElLAJOs0kUbtu1Xz7OPnteuNjEM+qpKAE5aAkhoRBd7xZnKTMRTO4qJ1Ncn+3ZeSyRpHU5YtP46bLttegKIXqwLTIRcK7Tfs3iQmX/o2ILewJsxD9RByZUX6o2dYTk/Ci0BliuPIjGZASN51UDiM6aqwtUzoLVanYEbjR4fDDYBveODR4j4EZp11CXvX2PGdgENkIQzWUJ3MMaG0oMg2h6gArfpnd24tRNKr2VY1RqfQATwRVecY41BnXelIQE9hUMTlss70aVfQ2JmkTPHLCv0cjme2mXm0H5UQwJUaL3j2T/LGecjIvKEahtKt1j8GFaKA7Iis9zQp22wCxKgolpRHDodGxscwBDfo9qmwsy3lS93j56M93/K1KcduKYE+EHFCtnvi0tY9+WUbzOoky6HnivFB74rtCVkgF90iNXKf4wdz+Y8z12HjdLfjP2YbDxT+FYpGXn+ZHL7h6jDDqvVeFaMDZ2IFLKbxaMHMDk6pv5YGq93JPxSKZ663dRnMXAtE6CCQjJebCz7EDZMN6A3/FfZTISZlpPFPysm0kPl3ky3ic9CY+ZEgB+U2jBFnMp69ISf+DaTGkRs97rc0XJ8x2YT/EJi5kWACoxPDL8VLeTuZJHtRHJS2UwEvWiVsPVMCU+bhTaETXwWAjNvAvygIoXcby57212LIfEX39a0ZmbsMu8vJxKHJ/v6r2mKXwDARSNAxbb89aH/RwrZLeTJN9A+C2lcBJewucDwgcLrz1r2SDk+cBcai1ouKgEqcsY4iI7l9rEnG5Dfv5WtTnCBACR0gJoQ5kZaKpb1oxJevkz2ZSJ1PgtkuOgE+HFGxnJHo1b5OiF52Ledq/mc6mvi2/jWiu28cjKZ+qx/aT51M98FI0D9Y/7f01OxfO5um2QriHhd2UyEiVe6xE+VE+n9QpklJj5zxSwoAX5QPfncn8JuaB1Gx5M1m5oAatrMGQ8SZ/RpBZ3ia+Wkc6S4eufaadNFrxaFABV19UlyPvc59IS7ifhtrBbgA0So+WC6Iu3B6yjsHcEO8l7t5XkaF40AP04MiYdDnnMdsh+pTYBMpIqaEEl/MPFlmCX34Sf2H99c2X+lHjU366IToMLsPj70n0ihsAH6XiyDuP/QDAozb31nmT1aTqQ+bwA3grSFABUZ0+FKNJ+9j8W7BQy8pmxmwj3CPIwd5COyevvlZj6NUW0jwA9JvWmyTtlrMRUM+zajmvnOcig8MnH1wCeM8A1AbSdAxRWZODiJBy790O8AEWdQmxWmD3sh6/liIr0bvWhOuczJySy61lEYEj8NcWU9kvlHC95hZnoIe4Zn34j3r27BrwrtKAJURD354WPRfHkjkzyIpdJTNiNh2mRZ9ivFvnTKCD8N6jgCVFxMTzuRfO6bxHITSBhXNjPhLrYpi1XiAHaQtolPRxLgBx7N5/7Op+2PY8/wS99mUmOVuK2UcEdNPtzqaAJUsmqCBBFfwiu3r7QyQTLLNVNCR5v9qOp4AhQJSnoL2QOWc/Zj0CchzQtmUuwwI47w0MRV6WQjh8AQoBLwQkt2YOfYjXkBo0JlqKwXFqwQV3hh+kUjVKAIwB3dQ8iIeDodDQfqCl7l0QyGcDDdWIynb4BWVwJDwMSqgTXI+9ynO4oI1RVE3POzAg6m2hlKtTCJ9gl0YAhwl/At1Uxmn0CCEB8KO/JR3PV78BjuLtS7CfbZMKVjZaj3x4XAEMDE2k/vLPGe7BrPvRor5PbjMdyPl1qhR5FXXUEP0H65FhgChKhclxUMnsXYJ0CZLpUK3l1O67MrIa597DHbCD0wBDB7hxGvrmRKifQXTl2dik7E0ze7tjygAzGL1j8wBIRc75/axIhXEtPBSoiLnkXPMPNWPY7qv3wDMDAEqKdI2AMcQsytF5FiqOL8XOcYGAJU8Dad/bIQtfD0SHlhz0Syq+vEcLHWeu85UASoD7fYoRRIeOO9aTRoYU3ElftihcGnUGtLoAhQGUTHs89Zp+xrsQfSLncKUxWREcuVT0bz2b3VdoNT4AhQeVR/IRayt4tHG0HEtzE3/AHvG07jhr8IHW+TZGekELpefb+g8BeSQBLgJxQby74QLWS/Ey3ktsXyuS5shjZAvwd6FgtD3RbZ95tdB5qA2YnMVb9EwFyZe7/4Bb4HzPdGvAsAAP//K2bUYwAAAAZJREFUAwC3IoGfTyaoHA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733163674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GraphEdgeWeighted</a:t>
            </a:r>
            <a:endParaRPr lang="en-US" sz="700"/>
          </a:p>
        </p:txBody>
      </p:sp>
      <p:pic>
        <p:nvPicPr>
          <p:cNvPr id="1581526249" name="Image 11" descr="data:image/png;base64,iVBORw0KGgoAAAANSUhEUgAAAEAAAABACAYAAACqaXHeAAADHElEQVR4AexasW4TQRCdPRehSAHCgkgggsSPgPgBiKBCER11PoWaMgUNKEG0IMGXIIxASsAWFJEiCnsz48Q6OXp3N2Pf2LrNRhn5bu/te7NvxraS3YKu+E824Io3AOUOyB0AHDi5/3xreG9nf7j99Gi0vROXiSFzCJdwAik4JFiZI3NHzvrwLfB/Mn4dAu0GCrdhhoZB4RAu4dROE6zMkbnaOVU44RAu4UQYaABRfIzAy41ZOC1YbVaYExsQQl9Lq8ZZOC1YbQIVnNgALWkCuGyApYg3BwdBExZOC1ajLRgLZ+4Ai1spYnMHWKr69+6Th5qwcFqwGm3B1HFefmbqgEmv+KKJyyJt3Wu0BWPRMxlgIe4KNhvQlUp55Zk7wMvZrvDmDuhKpbzyxB0Q46h1wRj1lD76cE3YAAqf9dl6IB30A31CmUIDNoreHtfrLccfNMk0xpWPHJY5Lev/Y/39jdPxHsoBGrD5/d1Rf3DwguOW/H1tjTkh/o9kCIFIgnQ/i+hTpPcV7K/6Pw5fbv7+eIyeQwMQMNUxPwP4/UPS+tNYkX2ixa1wrsuakgO/1P36GCDC3PXTtpfWl2sZq8tk6WfxzlSPWGymGSLFcbxWR+1jAFR0dwBs4gQKoXgA07kY9DGAi3DBX75IVcq79q8W9NfHgPaX18wYCH7Kxzj+Vjc5HQMo/EILDb3iFI3PxhIyYLYk22s2APl1suT5gDlO+W42fkAtok+Bns3pljdv5KyBcJZD5RXsANlL5w/tVs4HEBORfCsYTGhZ/zqnsCuc5bLLK2iA0/mAUrXxKq7sfAI2oGIvvTHvOgCXoe7x3DMffXjmARswl03aN9mAtOvbvLrcAc0epY3IHZBafa3rMXVAMZ480oQ1CS1eoy0YLZ/gTAbc+PnhqyaE2CM02oKxaJsMsBB3BZsN6EqlvPI0dYD27L5Xsh76JgO8FrZO3mwAdH+F+/Pr1q/ogNXtz0MDPM4nrOt8AO/OHdftzyMD2jwf0KQPO2CR/fmqMwT9weFW3f48MmCV+tAAlFSqY9mAVCurXVfnO0C70CrcGQAAAP//f5nkxwAAAAZJREFUAwBevrKf5DOCCg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50674895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GraphExpand</a:t>
            </a:r>
            <a:endParaRPr lang="en-US" sz="700"/>
          </a:p>
        </p:txBody>
      </p:sp>
      <p:pic>
        <p:nvPicPr>
          <p:cNvPr id="1972466948" name="Image 12" descr="data:image/png;base64,iVBORw0KGgoAAAANSUhEUgAAAEAAAABACAYAAACqaXHeAAAFgklEQVR4Aexa22scZRQ/Z3ZDiwSbvUBDLpvig6CgeEEERXuxaEuxcVdrLXij/gGiBMQ+++CDRfFZK7SKgeBOSWv1RamCUCRapQ8qCjrbRFrZ2ahVaE12judsEtjunpnZ2ZnNZJMd5ux+ey6/75zffPPlm29iwAY/egRs8AEAvRHQGwExMPDPtgOD5VzheHksf6km3BZdDKnEcwtco8U3EeEZBNxaE26LbsMQAIB7oenQdE1OkSvimgS3KJVoOsUtWlVcBERbRQi0HgEhyFsXob0RsC4uY4gieiMgBHldGdqYdG8ENDKy0X6rI4BgR9IezR+2c4VJflg5G0YEQ7AEcy2Sa2hJ2bnUa2Dgu4BwkB9WtocRwRCsGqbWWcw6lQBEfCrqvDqBGUWOKgEENBgFeD1GJzDr8dttqwQw2DmWSE8knIkUMCIwlYCkU51gfIslqtOCKghmaLzKyGN7eVJ9+e/h/M2hwRhAJWDg4vRM2ireRAt4i1F1dnoJOPQGEMGKoENfJRb+e2QlRjAEKzNXDDWqaOjRG+xc/jQljDM8qR5dSOJP9ljhBa4h1KkSIIgI4GR//+jH1OzJs26CBlzhZCYA2XtZyMD7F/v6XhlI/nlO4gSDrY5gtiu0bcdmuy95ivvZ14DxTmVk/LYGXaCfrgS0guIg7tL8EHBXxUmfksQ1exCdYNhO6rRganFkJB7S9K3qQhFAVbjg2hHC7gqlTFd7i4Za8YiuRRI47jm00EcoAjKz5qcANOneD+6R+9bd7m2xx/Jn0Kt4ovezpZOfeaN4W1UCZI++zHv1Zd63t8cK5CUAvoumfeVcfu7f0f1D0OJBcHcfF/8JqLvHsHQQfZwpJZ9f+tH+p0qA7NEj79Xzfbe1fejlSAZCxKGrmPia4EBiWev6JT6Vsdw0AO4B98NMl5LjCFNVd5fWLCoBAJ3Yo8dhO1ctSoHgcohNfAB8ireKT7RaPPgcLgT4RLVpRoT9SwXqAGITH91a05q8puDiIdSf1RrS8ocLAcT337JHZF+8WGIsrwK9bBwaefGMCSoBmzD5Ei/uThDQZXEKJQwEUjtXFwKnI8VLPioB/b9NXcqWis9mLXMwYxWxXeE/kR/y6g0Aoe2DiD7g/gsMEdmwr09GJaDeIUw7bZlPc3yIxRBNZks1DIbpzKkSUL8OKPNaQNYEoguagly1NM/YPBI8FktuqDSZscxDblYvveQqOddy98lfJeCaU32Lb9nr39+zzqtTN5uQsFSI14qxMbr94gUpSP4qATxnNT51MS7t5o+2TyGB58MT/gD0nvj6+7l7BMlfJYCvfn8TPGKmSRdQkeWJtXY7cIZNoazjCe84F3+4yRZQESR/lYCA/QVy5wIPETml5iDn12zJfK5Z31nNqhMg5WxO9N1LDszwLhIvNYikvcnou09sqy2xENAv64yLxXuSTjKLV5KpLLdFt9rFS3+xECAdi2yZnaqk56f+knZcEisBcRVd32+PgHo21kM7aA29ERCUsfXm3xsB2hXlNfsvmn5+JL9d068l3fxwYaeWD9f0s6ZXRwACndecHQOOVEbHH9Bsa0E3P1p40EnAES0XRPpG06sEEKBKACA+TEbiS9vnXUFcdseAL4DfSGmF8mP5t5peJWDz1cVjvE4vawFdqSMqJxfhmJa7SkD/H9OX+Skl8n+T0RJYDV0C4eCNc6at9aUSII7yzg2JXpV2l8vEgGV+7laDKwESkC6ZrxuLdAdvYvwgv7tKiC5I7hmreNQrb08CJDA1Z36fscxbeU54kuVtJuM70a9FIYDzkiPfvo9nSubtkrtfnr4ErAAw4BTLi0zGnZkQ7wo6GZu1indJjlnLLK7k7ffdMgF+QN1q7xHQrVcuqry7fgSEJeJ/AAAA//9LYsi7AAAABklEQVQDAG0c3J8nLxpi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525628939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GraphExport</a:t>
            </a:r>
            <a:endParaRPr lang="en-US" sz="700"/>
          </a:p>
        </p:txBody>
      </p:sp>
      <p:pic>
        <p:nvPicPr>
          <p:cNvPr id="114986385" name="Image 13" descr="data:image/png;base64,iVBORw0KGgoAAAANSUhEUgAAAEAAAABACAYAAACqaXHeAAAG1ElEQVR4AexbXWwUVRQ+Z3crRk2hsxtIoN3FxATxVRKjD2qMxZ8A6W4lJoA/Dz6ACTFGjagRjTwIRmM0RjRqlBB4IewuFLWmDxISA8bgAyYSjT/dbSFItttSlNJ2Z47nbHe7s507093uzLbZ7mTO3nu/c+6553xz5+fOtD5Y5FuTgEU+AaA5A5ozwMRANhx9eSgS/XUoEqMGlTOZcOxBU8qlUyATicYIcS8AroXG3e5ChL6RSPSBYoqmawCWMVM0aMRSJ9hVzMtEABlFsNFLnun/FXOcJiBA9GURbPhS1/lUn8pymoBl6eRZIto3BTfuL+e4NzR47MdihtMECBBKJ3axwQmpK4XAIILOYCqOC1EkNuAYlbEzKLlxjq9wdXovI0DQoG94M5fnWKw75u8ayczK7tthgW2FmJKA+RhBsZ0r5FamshCA/SevLxnLrSeAS2WWhQbfRm7GAPWNrooGC9C8FxKLxCSxqYKRXCQnyW2m3kKAGNxy+fg/Pl1fz1NqTNoWQWif8GMvweYbLLo6AxKDxMJHvl01tOQguUhOKr2SADHUBo/94kPYDHziSHumMNvrsmH98Ey83m2JQWJRjsuxSw6SS1E/s7QlQAy1VPxrBHhV6kpB6B6KxF5X6uoADoVjb/KR77YbCgF3SQ52esEdCRADLZ3Yy+eQ05F+K8OP0WJbT8mPifCG3ZgSs5aOv2OnL+KzEiCGwVT2KQA6LXUbOTwS7rrTRuc6XBjL4aDQ6amYZx+6IgIQTuZ8SI8yCf0qlzzVluiAvZn2DatUejcxGUPGkjHVfqlfYpWY1fpytCICpEtbf3IkoOudTMKotC2CGEJ/Sx+t3HiTRecSIL5lDOCx1C5pVGKUWNV6K1oxAdJ16eDxP3wGbgQCXdpWwbXZQCDJ5x9adbUh4lN8g91ynWOS2CRGqGKrigDx2zYQP8X31mekrhTEzmwk+p5SVwM4HI59wEeeZ6DaicQksam19mjVBIir0ED8Kz4V3pe6WvD5TEfsabWuelR8EcJO254GvTsVk62FrWJOBIg3LZV4gR+S+qSuEn44+Xy4I3avSlcNJj7El10fftY5ERxIvGSnnw2fMwF8kpOWy3XxTDivHATBb/io50r7pttgjpv0FR+A4Af1plzgqE3V6JwJEHd4seca6ZOdPBMy0rYKtub8/r7h1V3LzLp/l29ake3o2pEJRw+KZDui26+uiC4328gCR/oCYCsoNr4oXrJb4CjMbaGaCBCvocETF/xADxPQuLStgqsNwm8I7g+ILhuJbRm/0X+efL6PEXGbCPlw/8SN8Fv+6Y6Nphc4gKu5adn5gjfmtMCxdHAAfA66ilXyNomNt7DY7Hj3UEQ7wFfyJ/jIHQLENqshLkPAo3wH2VrrAsfq2x5xhQBxH0ol4lzuZlHuSLRFB/pMqTSBBsEXgGC7wCHA1zRepJm61FR1jQCJgl+T7eGHpKNSVwkiLlHhZixvQ2akVGf4cCgdf7uE1F5zlQAJJ5iOP8Z3htNSn034FnZNZDa7vJ7gVCgV35qvV/Ezm6nrBMiALZO5TUzCjIUTiqpMEPC6SBmoahD8FTD8UZWqVswTAlov9mR4usrqsbRwQkWoCBqf75pVw71L4JUWnR5ZOngkW4Lcq3lCgIQXSiXO8/NB6QlNcuL7l+gcJW9TxtaLrRcSvzv2qUHpGQFTMeHwVMm/ZTlx22k32xKMgIebxwTwEsYcPHJm+ZkAE2Y4Xyea4BkDIDZg3mb4MKtcqHtMgCJC5oCfCXrRMJ7lO8AhnvEH0aAdSPidNXlFf5eh+hPACfAxHdcGkvtD6cS2UDr+pDaQ+EQwVtV9nxcC6p6lw4BNAhzIWRSq5gxYFIfZIcnmDHAgZ1GomjOg0Q5ztfl4PAN8hjogVOF2n9tk9aB24wLqMQGG2j/C40Ph2A9DHd0PmXKweffPD8kmI7er6gBdGoUQc7auEO4BH/VmwrGfsuHoBrZrvBngH6efOTHHnVe/65ioHuBZ4WjokdLTGdB2KdnPa/wPPYrdFbeeEiARBtOJ5/irUTev/f+U9kITzwmQhPn9YDyYDqxhEuST+d+CVS7Er1Aqt67Wsi4ESFAIR/RQOnFAS6XWIMF2/oAyKPh8S90IKCaKcHZSS8c/DabjHQTGTgK6XNSpSp+ONl+eVdbVY3UnwBxiKJX8KDiZu5XfEcp/cFwx6wr1M20X4t8X6p4U80qAZCR/Y6ClE/vg6lgYDGPP9IzgT2Etk5MbxcZLmXcCiskFs9+OBgeSu/mCuYJJuINPkfvkC1NR71W5YAgwJ8gkqP/sxmzkUn1BEuBSbhW5aRJQEU0L2KjW0P4HAAD//+p5rmIAAAAGSURBVAMAgn0DrrdYM/E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86752360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GraphFilter</a:t>
            </a:r>
            <a:endParaRPr lang="en-US" sz="700"/>
          </a:p>
        </p:txBody>
      </p:sp>
      <p:pic>
        <p:nvPicPr>
          <p:cNvPr id="1646811935" name="Image 14" descr="data:image/png;base64,iVBORw0KGgoAAAANSUhEUgAAAEAAAABACAYAAACqaXHeAAAE/klEQVR4AexbzW8bVRCf2XVT2lCRri0hqJMtJ0CVEILQQ6FJDyhwKDR2AKl/BBygIJEziArRE/wDSHCKWCdcSvk4JL0hAlKFoAe+vA6oUvxRikpapd7pTJpIW2feep1DvVnvyqN9b2be+De/N7aeve9ZMOBXRsCAFwBkFZBVQAwG6sWThxpjpQ9ZLjTc0p98DxpumUxSHyv/3xgrL7aKpckY4SNdWsXpExJrI2bEezbGSoyJsbml84zx3HW3/FBk4E1j149AY3TmBbSGLgHi2yxTAHiY7wgRFyLsA4SJwIb51cLLByJcI00yNrCteYm1ETPKG5Ex4WEAfJHlzRtElxqj04wXIi8rylofLc+CRV8xACfKz2zDkdze3LjZHm3ZM2w/wx4PsPT+QiyAZV1ojpXfiRpsJKDhnjqGSO9FDd4NNgI6yyQ8a8KqEkAPTg0DWJ8DIpoGxtHzm/8XrK0tx/HVfIJruWWJodli65CnEemzOzltH6US0Ng7/ArIZx12dhHBGhAs2QGezDfPX9tZFACnNfev3YaXJNZGzJ0G4lw4pxltuEoAT/tzmjMQfY1Be8Kp2rl81UOTFHxvf973Jg/WvCU1Tg/KgyuVRYm1ETPiPQWTFcAkY/xGC4+AxzS9SgAhqgRYhO87tYWLCHNtLVg/dYJJCLfa+IGOg+ITgESPakFGat5FTZ8k3cjftqHq8IiGU60A05cfApAWJEk6qQQVD+rLfp0ASO/VmVlGQCcjg9bPKmDQZrwz36wCOhmRPi87r8s9LJoubE9SW8Oq6QSzWgEI9KMYw8JrgB3/qAnHuRftXvCrBFBAZ3jJsxICW7Xp1luhfqKbveBXCSiszH/v+J4L1D5C6/i4U/UeGal9+UOisw6B6wW/SoDE4pIP8v7CL4V/vrjM7cQvgQVzWBhzLPxGAsLB0tzOCEjz7MbJLauAOCyl2Sf1FdBt8jICujGUdntWAWmf4W75ZRXQjaG027MKMM0w//yz6g/PPCYibZNfUvWCWbCLSNuEU62AenH6aNMt/4F76FcRaYvOFCRpesEqmAW7iLRFp+FUCUALP2Jnl2Xr5W7qtvqJvm9ijYVfJYBL5unODAnwqU5dUvv8dFu21twFz4RfJQAR9981mjuIMMy3XfHif4Pu6wRqwq8S0Dk4zf2MgDTPbpzcUlcBcZIO+2QEhNkYxLZeAcSPEhU2CPR9Nopr31RGjIacVAII8Hctg6vF0nFNnyTd1UNldYc65/SbhlMlgJ+u/qQ5BxbMNkdPHSd41dbs/dQRnMi1RsuyQ31Ww4FI6tNtS3UGUJ0BcYose6nptm81Ivbu17fOCzAgLX4vulaxNBnnvEDTddYDCxYB4XlDfDUnlYAhK/cpENUNgbqqedm5j4FMBBYtyJ7/rgMMDjI2sHFBYqGcQTD4dVMTwOrQTc5JcVQJuP+vuSsEeFrx71GF/TsvEEZKwekDV+ZWw6qttkqAGAu+9y0SvcuVQNLflXLnm/9MwZ//zoTfSIAMcPzKWZvaR5mBy9LvVWSvf9/OCxD9bCOO56veuSjckQTIQNkZkq9Wn+BKeA0D+IRJXeY2cyJWXXgVce/PCxAEgg0JPiagGcfPPTlS9bbtdepE3JUAGYCwvJ73K3NOzXu94FfGuW0xs4k6L5D3PVuwOb73RqFa8YybpiWhkMQiIOSfumZGQOqmtMeEdn0F9JjvNvfbAAAA//9aQcv3AAAABklEQVQDAAzKMp/tTB3kAAAAAElFTkSuQmCC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212274444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GraphFullscreen</a:t>
            </a:r>
            <a:endParaRPr lang="en-US" sz="700"/>
          </a:p>
        </p:txBody>
      </p:sp>
      <p:pic>
        <p:nvPicPr>
          <p:cNvPr id="323531083" name="Image 15" descr="data:image/png;base64,iVBORw0KGgoAAAANSUhEUgAAAEAAAABACAYAAACqaXHeAAAL9klEQVR4Aexbe5AcRRn/vtm743gE2dmTQHI7CxgwCEJBCkGkrGggRBPC7WIspawCC4k8CkPJUwv+krJKAmWgAKGgNP4hqDG3B4SER4IpFUQKDG+EVICduyQ8dnaDISGX3M7nr/du52Z2e+ZmN3v5IzI1Pd39vfr7ftPdM92za9D/+fEZAPuiA3zcu8h00n1zi1b2olIme50zve82J539h2Nlt1QTyqXe7FLFUzIOZLdZ85P7wrdJ6wEfpRdOK1q5q4qZ7F9HjMqHZBhPMPNyIb6VEnwNGfw1Yj6ymlAWg65VPCWjZCvU9SF015XSuSs+OWrREZMFRtsBcKy+JUUr97xhdGxmpjuZeDYxJShwcKA2WqmjMXcw8TcBzN3DUtnqZHLPFTPZK0dl23dtCwBCszscq2+xY+UGiY1lzHRatIuiYetoAbHTAchdjpW1nUzuEqFFdaAGZGNXjNiSGkG4zKVM7kLHMt8kNu7Dne7ViDWSmOPRGqWImNNE9IBjVd4spbPfUz6g3vLZMgAyde7BJSv3JBz4A+KZ0bIHLSqizWPF4IeqPsCXFs1QSwBsy5x3tNN9yAvEdHbchkVoBwmtRVoeqiO0HPy1IrKT4h7wQflSPqLvqLgqfrmmAXAy2a9WpONFdOKZfkPastDr5MptCZI5KbuQTNn95yD9UCsLouIhQcY+TOmAdDuJvIE88lS+uF38b+VbpKCG2RQAxXT2NyL0LBEncaco9BB6Riru6QjmxNRg/rrDCvmnmV7cEypfx1CySidV6L82ZedPULbQ3jN1YuNVOEWjPj3rWH2/piaO2AA46dxv2eDLmIE3TnT/xmZwx5l4fsruP6tnaOD5RoHWKMqWsslECwDE6w1WPJ8gwcbVjpW9t0EmhBALAGd67gxiuTjExihZaJlp959kFlauHiW0/2oW+h9TbWBY3DGB9cVO5vwzJ5CpsicEoHxkLkMJWU3MgLeqo7u8bNqf3ggBV8dsJ021Ydq7bsBE+WaoXWYmMVbFmRgjAfioZ+GUSic9heAx5iW0PTBOLmW6B+So2d0oT+qp2nCs7seY+fjQhtScwJysHMBPqMd1qBwYkQAYByVWMtOxkCOAQNEHzytJMi/0rQOi5VrnVoN3k6uYeU6oldHgq2wmPq50wCErq5WxS30WCoBahCDoc+oVousAQfWESQBBAetIUt358OCVc8zqOp6YzsWr84/GCcGSFgChWZ2uQTcHRf01edlfC5bbD0I1+Ez3asbiKNjWeI2JInyim1VM49LjJS0AJStzJQzql6AiS83CrtOJ5PFxM/Wl9oEQJ3jlS7JQOA2PyGX1nozVrXI6c+lYOZA1AKAahMGbAlJjFSF5y7TzNzCtGQYIfZCbVBCUL84Ed175YBbsherlybT7rwEI74y5G8hclpt0vaABgLJ14BJiTgW0xyosfBN6RvVxMNkgNBu8chG+IU5Xe/MYmy+qZys5f2oAQJgu8wt4ZZFX8Tb2F6+OQrMglKYtsByrbwlUtWfRyv7EmXZ+upXgawbNwYGH0Cv08wHL4ppcLQ8A8HHvwhlgHI3UcArxTxuIIMQH4cC3paNzE2HDBGrak5nvoM7EppLVvZEjJjwE+Hit2+sMcUV+pqMT8fHF3gXTyXcEANiTMOb5eP7iuz12/1o/wV+OBwJZGFodfr2Qcifk1KZHCFsig1dK5tDAGswFQ6pcn9jomO+nBQDAGNcDIPSwX0lXjgmCTrUJ2sTB14wJi95nDt5kD4DqDMmsffERosdqhqNyjvV0iLIQxYsfvLJiVETrM14U5yIeL26vUE5bX4RiF1LgxKJjJya/pwPEiEoNBDS0MUKsKRYev29HjXmdseRQ5zroDdfzmOng7dOzaq6rsjwA8PyYWqXUXaDwMhM1tcr7ZGr352Am3gYpBCc8hadtn24dOqGcT4BpxW4SftVH8ooVg72XPA8Agw0tANDaitTUOdxNiwDcgU0pRQjD1iEjCf5OhEgYS+u7/2Z7AIgrRxAGBzYb6oxxDosJaSYx8V11Rva6Kkz3NuODkgVw5wUaxrhUMWKC9G72OABEXyeGOLRw3T9PFRtiZJe/UQvQAwCE45H2u1MbEJMXqwcAYxNJK7wfEjHSvbi9AouE77HtbyAIed8aPACE+G9qgmicBPej6McmQcx162tReQCwwR+AQYSxQL5DiB5MFfq5mUTi/thnol3FS5vxQcmSyJ8DjavY1CQoiHWM4QHgivvBGC2QsdDhAUKMCm/v/BMaL8cQjSciUqTtnwaDiaGJR6f3uPOLGyLv1+oeAIYPlRpzNJdTRvP412T5nZ3E9GF8jWhJIS6aJWp4rY3SEqp++D1VJ5NwK40AJAftt9R7f4MCdofKvX2zG+ghBLWoKmWsR4hYrS2oHQd67szqd4cmdptLVnYOE09pbF/+O2XLI946xesBTC/ugcKaRgUsBAzu09Hrab7g9cvqeoWm6jyvGRCEQ33G7jJ5axsPAOULVk+Pqrw+oTt9t55WX5/c4GutNQVCrqblz5k4EGMAgK4KrcLkhXj9KkRc3VA8P/heTeNHzOALsD0yrhVawmd0eS+USxOD4GT6LmAib8Xn2RKqVHaMhANw6Oa8Q8TPkuZw2VgqRLBLgSNe8Gozo3Asj+z5Aol7dcCAr4I5aAmN0DHYcp9JLX53gI+GEP/SZ9YrYhH0988XH9nuEVAI9ADUiZnuUXl9YkxqTjp3kZ8eP/ixffstq+yUPRD6abvHzt+Z2tw/VNtUaQUETH6XwNfj/H7WynikN8TWAAC+wT8oRP+pKflzgPMLodkditZs8EqnmdQKCIKnhDDdom2nuq2fX1HPM+oJqp5w5UaVNySm3pJl3j3ZwdfabRYEfDZ/AHdf++LGbGhj0gKQHMw/TCL6n7gwLS5ZmQ2EyYhCDzXmR7t9qEhMRmwQrO4NzPwDnVksAV4wQ365ogVAGcEj8ecq1yamE7R0EKH3tDn2rQ7VtpyxQBj7wYSuQQQZOvGCp1Mh6rEH1qEX3K/n6qmYxdeluDxfvVTpJVqnxgJBY55dugsfTUN/YRYKgLJl2uUrkD+HhAkZU2O1oL9UgzfKC/i99bv0EntPrYLA5SycifgqjXbQ53GFmDyfHOwP/RapZCIBYFo/0jWcWIjgthAxhR6uvJaa5OBrbTMANhUI4mq3vEflGJ1XtnaOjKA3jr/2jvKC10gAlOiU91d8lGBjAeBUVX0y+MSSmLegj0xoT28gPlW1UXbNW4mNL4dpYR6iREW+feiWR4thMjV6LIeThZUbcP8n+vHhNaVMbkM5nVtYM97uvJjJ5kpW7hU866+Kso31/j3JzQMvRcnUeLEAUMKmnb+cXfce9K3RzlAbZ4o5nk5yDXrYsbL/Klq52D+kHlfXl5ze7LyilX2BiVdiJOqfQOgaGKqE7xv3moMDsf9YERsA5VrVMNOZQKBMzIqkT8xfAfspgLDRsbLLigBDaFanXriRKrSoy0lfcC7u9p2OldtECV7DzLMaJf0UKTN86xnMX+6nTlRuCgBlLFXI/zPBI7NI5A1Vj0pwaAaAWoL8KceytiEY5Lnfhek4VnZ50cqudazKNjLk8WpXZzomTN6ji7xm7JZTlW8eLWahaQCU3cMKj77r7qycgV3ktaoeJzHzQcR0NlL4b46ZL4LcHGZq5rvianN4xxnJ9wciltDhHrYEgDKnlpWm3T8X88KFGHubFG1fJhHayK58H4u3BfzBkztabbtlAFSDmAUE88JDKbs8k4UuAxBbFH1Sk9AQht/ilF36kjmY/6PyYW/a2ysAag0zrR9Bb7gvZe/CeJXrMDRKNZ42x4zdQNfR/EJqa5zoWtP+dEbKzt+v2vSzWy23BYBa40xrhjER3QYnp4m4Z+NOLQXvFaS6UxdtHU3QyUlewvVWgS3T7pieKvTfrtqoM7ZX1bYCUPNEOakWU7hT18Ppk/E6fTi57rkicjGTXI8Fyq/IlWcA0NZqQlnRFE/JEGS7dndMTRXyp/TY/TcoW0wrdtfstzOfFADqHVSv06nBgSd77PzvzUJ+qTmUvzE1mD8LAE2rJpQVTfGUjJJVOvV2JqO+TwCYDMdrNvc2/x8AAAD//y5fvE8AAAAGSURBVAMADXo9zOVUmBA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2051441474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GraphHub</a:t>
            </a:r>
            <a:endParaRPr lang="en-US" sz="700"/>
          </a:p>
        </p:txBody>
      </p:sp>
      <p:pic>
        <p:nvPicPr>
          <p:cNvPr id="591597185" name="Image 16" descr="data:image/png;base64,iVBORw0KGgoAAAANSUhEUgAAAEAAAABACAYAAACqaXHeAAAEUUlEQVR4AexbzWsTURCf2VQQETFNUPxo4lEERb3VjxZBxYuWRKz+FwVRwZ4Vi9CLf0CPIgiJehEqKtazVlHxoCBJ6UFp2otChTbPmdRNspvZjzT7kk2yYSf73rx57/eb387b7gZqQJ9/IgH6vAAgqoCoAnwo8Ced3VNKZe6X0pnnZD9K6azytBTFpDKK5pFR28+clmMyxK3Ccfr3rku7faTmvQUogXOrSn0BxJsAeIHsAHh9lAJAAED6qhgAsI9Oeg8kbhWO1/9ujX1m7l54rveApaHsJCUxSxb3Wsg6jtZupSf5KgN6vhCTxHt2OZW95QbgKACV+jCiuuM22XFMylXyOS4Q3IACNVVKj51wWlEUQO29uA0AH5GCHaINwX0QKYfYw42cGpcVBSjFtoxTaIqsV450aWDgipSMKACV/kkpmG5ks1heH0kUcuhm4lxyus0JYswowyhxfEFQDQcCDjc4ySEKoBBP0VjDYSi8O7jw9G3DQEgc8YXcnLGO92Q6SrwPiAIgwEFpEQaQ/GHyxRdzr0U+iIclvyiAFNirvr4TwH4hIwHsivRbP6qAfrvi9nyjCrArElif3ojpqcyynOdvCC3/HrDxu4MFlF/DmYvFWevoqQAGpacpepmqIXWqxe9CzIU5CRz0CACMKKB11CVz0iRARzNtClyTAC6bril6QQbLnPQIwPuO8Rz2XZBpea7FHJgLcxKC9QjAQLzlbKBBvPP7WYPhq8YcmEvVYW3oE8CKE9qePgG47Lj86lKPngPqxGhb09wCtoth4muqAJdNZyK36VyDkTlpEqAGG/aWJgH4BhC21GVOegTgfcd4DvuurdIwB+bCnARgPQIwEG85G6ifv+FBxDB81ZgDc6k6rA19AlhxQtvTJwCXHZdfXerRc0CdGG1rmlvAdjFMfE0V4LLpTOS2n2VOmgRoe3abBtQkAN8ANs1J00SZkx4BeN8xnsO+05ShvCxzYC7MSYjQIwAD8ZazgQbxN97PGgxfNebAXKoOa0OfAFac0PYiAUJ7adpErOcqoFndIgGaVazX4qMKkK4oPTt8l/wr+zOjkj9MvpV92TMSH8rpm+QXKwBBzUvBZQMml4fGTktjYfCtDGVHyjGYlLggqneSXxRAAYoCAOJ5ZcTmvN7rJSD2ec1rdbxswBtAOMtYdqOHwfd2H/dFAbaurs2AUksc0BNGuQyswYyUiyjA9l/PfipQ16QJ3eiLIVzdsZgvSdxFATgwWXzyEpW6ze2mTQkzJJ8QpsF1Y2ch/8ppXUcBeMJgMT9lrKmjAOor9/2bEkIlnxAWlEupT8yd3h6n3ZZ0FYAnxhfzHxOF/CG6J4yTPSAxPrDf1fgVlPNV9FUximYfnXQehDbPHGn7Xk4U80eYuxeepwDmArTgY7IJEuNYwuP/BSrjxRxS/H+jtp85LcYkC7njhDmRLORzJm+vs28BvBbq1vFIgG69ckHx7voKaFWIfwAAAP//7d1C8gAAAAZJREFUAwBULT6usjOzug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632545980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GraphLayout</a:t>
            </a:r>
            <a:endParaRPr lang="en-US" sz="700"/>
          </a:p>
        </p:txBody>
      </p:sp>
      <p:pic>
        <p:nvPicPr>
          <p:cNvPr id="347142907" name="Image 17" descr="data:image/png;base64,iVBORw0KGgoAAAANSUhEUgAAAEAAAABACAYAAACqaXHeAAANV0lEQVR4Aexae5BT1Rn/vpsFRMWyCRWV3RttfdZWR5kWrY6DFfEB4iaUPmyn6FgZq2Ox9d3R6R99jYIdarVTB2ekf6gdkWRBARW0HVtfVOqztQ5jbbILiOYmKEUENvfr70tys7n3npvNhl3sTJs5555zvvf3O+ee+8i16H/8938A9scC+KBrXtzp7plZsFPzi8nUDc6UnsVOd+rPjp3aUqnoF7tSi5SnMg5kt9uzOvdHbKO2At7vnnNEwU5fU0im/jBgld8jy3qCmZcJ8R0U4+vI4jOI+fBKRV8sul55KqOyZRr7HnSfKnanr/r3kfMOGy0wRhwAx+5ZWLDTGyyrYzMz3cXE04kpRr4f+0bVQYDG3MHEXwEw9+yW8lYnmX6hkExdXZUdueOIACA0vcOxexY4drqP2FrCTF9sHqIY2CaaT2waALnbsVN5J5m+XGheAFSfbMsDq2VJgyBC5mIyfYljx98ktu7FTHcZxMIk5tZoYSki5m4ius+xy28Wu1Pf0Bgwbru0DYBMnnlQ0U4/iQAeQD5Htx1Bm4rweYxY/FAlBsTSphlqC4DtyYuOcg44+CVimtGqYxHaSULrUZdF6ggtA3+9iHxErf4Qg8ZSOqznyFZVGuWGDYCTTJ1elo6NWMTHNxoy9oX+Rq4sjpGck8jnOhP5zLmolxllQVQeKmTyE1UHpDtJ5O9omxaNxR3Lf9XYmgoamMMCoNCdvhQz9AwxN79GCz0rZXcakvl8oi97w8Rc9mmmjXsN/o0klVWdRC5zfSKfPVFtwe+zRmGPqDEJPaN7kkdqpW0ZAOy832WL7kfyHZGGMeNMPCuRz5w5qb93Q6TcMBlqS20y0WyCj0h15g7dk5zuVOQqC+q2BIAzJX0aHP82qOwbCy2J5zMnxXMr1vjoIziI5zKr1QdOi181NWvxvU7y4i83lakxhwSgdHg6STFZQxy8maHqT2QAM/MtzNAP0LpV4ugd1Ucin71WXLoMQAxEeBpDYj3WysbYFID3J82ZUB5D60jPL5MnEYeYzsLMPGhijyZtUl9mmfoGCCWjH8RcHsdP6OXayK8RmwJgHRhbwUzH1GQDjWyPiUxL5LLPBxj7bai+O1xrGpFsNzll4mOL4w5e0cgL9iMB0IcQYj43qFAb76UBvmBiX+/btfEn1nyqf8UmIncWAjBfZZjO0w0cfGMxAiA0dYxr0W1GDRDZdecnNmdeQPe/oiRyK59jkmY7/22akylYIwBFO3k1E5kfQUUWxft6HzIZKx3ZM7Fgp29HXdUMdZNuM5raUpsFO/ULJ37BISbZeC77AK5US0w80OxSd/IKtKESAkDognFEcmtIEgQheSuez96EbqjsmJw61BV+GXvGjagXQWCpY6cfEZoefd8AoWZFdZF8BjJL1SYz30wTxr+iL1hAC5V4PnMdQPhniAGCy3KraRVY4PlKyR6/EOd+wkesDVj4VqwMqQ19ze5xvJiI/ffjTHPxpLhCE6Fh/lRHdaGWQm0sRw3EBhY1Erw+EyFP1zh5AO9wXdmerNeGABCmKz2mrxV5PZHPPOKjNQyYzVcL0OdoIppQg3jTrs6U6qiuUVDMvlS2enrKq9oPVZYFQZoPgA+65uhj7VFBIR0L8Q+1jayuuy6Kp4kgoUwrIGjyxWSyV3Wi7IG+HjWycFluMTP5hELX7CmNPB8Ae2PW+Y3Mhv47k/KZpk7jfX0/wR7xxwYdXxcJXVQFYeoYH6Nh4CUP0oWoxqI+4vmOnxmZNWK8v3ct9oL+2tDXsNWhl8w6zQcAznEzAEIr6xoRHX2CS5Q7LoTj5yJESEEo2vZq3L2FRUSowiNqmrz6YFpeDhvwU4TFHDP7J7kOgKKPCI03PkK02m/ePOL+5bvibmyGzpJZAlTv5goJY1QtXt/jVam+o9pM5D4+X334GBEDqyzGmOFqJvKp513vlLrt42BrLKqv6NsZbH5P+4hNBhqgBqoBR4phKVR4iKa+GjxaheE/qC21ybR2t58TPersH/MU9ELycHPQjikp3esqynUAcP2YXKEEDlB4VS8vAXLToQaqASOAyD0Bq41GK3kNDqfJHhJ+XfvBWra4fpNXB8BiywgAlLeiDrsMCYLOPtCtABFhXQFUINVWhMhQZGPsjZNdB0BcOYxwctRnpW6a07gbk3ZqMTn+Y8a1L2RTk1f7CoC2pgoZ1VUb7fhWHZjXO9JB67CpOWKDrE/2IABEZxHWOkFrUGMEep49da7mvNajKy1YW5EJ6rQyVp/IkV0+2xOvAwDCCaijUxhe1bLr6pGagjzCyZPpx1TPtQ4AYtQTwCQ+cjQ4GTJ5D4CR8xqyhETredc7LPJmSHKkCF5SCkCUTU/GqoXkjaPk94UuVP+voeYNVyTiZ3SDCG1Y++JIdb1EWknek/FaT1ftjERVe5h+YqpfnusAsMXbwCDynFP1B/kHE7kMt1PjuV0HiDoL2Kxarh01KO0GZTBWXbXRjm/VwWQ+rKbrFTYJ2xELcq0R6wC44m6r0XwNCx3qI7Q4kK55453kAY+zfh8QpaPJa9XADDKqqzaqL2kMAkOQAGD9ctcoaom8643rAFgNqHjMaiunVNvWj5p80Sqv1wQitTRxZWryXl/Hgao22gEBK1dzOzVgrjKMueUwAJ19+bf0vr8i0XhgTpS6eqY3kpr1veSx1KL/mfES1uS1qkGPpv1AbQeEop06B3oTAqYwlA8nbFm1CZ1KUZQqHaaNe6GwtjIIHFyLewIk47DF5KtPaV7iasnri0S/VMGpNJyVIBwZ8xomqt2QkP/7ANx7P6rxBCuW09eCtOBYH6ex7B9vNvOY5FXxfKmHvIQbjYAWz+f1ZcWaRnJjnysgjF/b4ucx6UZdrw8bvhzrK0AFxpbpMeycyFdHg5WZ8ULxYv999SC70isl7R8T/iarDAwHTT6RL87FRSHq/zyob9wbz+V6oN4EBDq7aJcj/7OALjnJHvih+hOf0ipVqFzeORANwCGbsw4RG9/ouGwtAjJMET+8Ep8ZwVJMVw6VvKerp2IFBDG/0KjJGV/cKA8xWkL8c+0HKx6C/vTpwqodjXTfClAGM/1G22Bl4uOc7vT8IN0bM8sbXt/fSiaRL3212cz75am6EnCqYFM2v9YiMj7nE37Y/C5HrMeiGyq4pIdyCwEQz2UeFKJ/hLRBADh48Wn+o2PcrvItmOo+iA0WkYfjudLXh5O8p6w6ChyR6B8jHlnb/JiBvcZ3/4I/dYTppyoUqpXX+tnlQXoIABWIuXKztqHK1FW04/eE6CAc/N6qbTHaczLO9TtQ9Ty7IpHPtpU8zFVKBYRcdi5m7kqAuxp276Adu75wyJZHCxWBwMGxD7gPs2+8cWO2jDkZAejsy66Eww0B+9Uh04Jid8/3qgP/cWJ+dQmvz29CnYNb0fv83PZH+MvrXoA5G3ZvShTXfmiyVLBT32fmb5t4AO6leMSXK0YA1AguiT/S1lSFrV8X7fQZJt4nQdMbNcz8L9W3qSLJa010pYGnTbhOyvc+hVWwNMwBhSmGfWLV9u6ez9In/NMY3Bhnicn46Sy7dDdWUOQXZpEAEH64abkKzQuo4cIULzO/6CRTp4eZ+4eivhHDX4h4Ipl+Ihs6+zILTSyP1hQA3YTG7o7NweVoi6fga5kTeIcw7G/zfDbaHBSG+GYRMW8dMzAwi2nwttfkqikAqjDh3eXvx9iajX7EJyi1b/OS6cU4LYa0Bzv7VNQH9p+72KLIbxaxf+2OleXCqKtFYwAtBdyZW/GyuBT6a7nREPrXFZPpl0vd6Tnoj0opJFNpJP8arvXXNHOA13vf6dzc+0ozGY/XEgAqrJ+lAYTLsDFG3stD7iTXopWOnXqxYKdb/pAaek2L05U6H5e5l5h4BTa7EyOFRQY0xkS+1/8mKFKB/E+DTeQqLAUBAZwFEEoVQtSB+UvMtA4gbHLs1JICwBCK/ls8aAZPe2Od7rnnYbbvcuz02xTjtcw8NSjnG4uUNLZKjD5G80HLK8Azk8hln4/xwFSAUH+z6vGCLTMdTcwL0a5zbHs7kkGbvj8o540dO7WsYKfWO3Z5O1nyeGWpM33G40e2Im9Ye+RUjS1SJoIxbADUzsTco++4H5X1++H1Om6lMvOBxDQD9dJIeeb5kDuHmcZHyoQZa+K7d57W+W7vv8KsoSltAaBm9bESNxgz2XUvwSVnv38wKUKb2JVv4uFtNm97cqfG1E5tGwB1xkSiHyXhqe14FroSQGxR+qhWoX6cfgsS+eLn4n3Z32sM++JvnwDwHOsNE1YDHlg+xvkqN5BQ0eMZW1zMQ3QTrVFIRJ8Ar4/ndx2NB6Ol6rOR3W5/RADwnDOt3Y2NaDGCPELEnYGZ0u/5XvP4g60p2wBNsMhJXsERj9fujHi+Y0oil7lTfQza2ffeiALghaNB6sMUZupGBH0ybqcPJdc9DzldyiQ34gHldnLlWQC0tVLRV5ryVIYgO3ZPx+RELnuKPgKrrcoXH56DEWxHBYBgfHo7nejrfXJSPvu7eC67KN6fvTnRlz0TAB1RqegrTXkqo7KqE7QzGuP9AsBoBO7Z3Nf2PwAAAP//e3ZOlAAAAAZJREFUAwDWTI7M+w/C0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184593886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GraphLeaf</a:t>
            </a:r>
            <a:endParaRPr lang="en-US" sz="700"/>
          </a:p>
        </p:txBody>
      </p:sp>
      <p:pic>
        <p:nvPicPr>
          <p:cNvPr id="494365823" name="Image 18" descr="data:image/png;base64,iVBORw0KGgoAAAANSUhEUgAAAEAAAABACAYAAACqaXHeAAAK1UlEQVR4AexafYxcVRU/572lH7bA7szK5+5MY6JIIjFqoKUtbYFYMDG2M2WhGBWEpFgNQaWlkQ8tWGItLWr/MESjYAgf7caZpaRBWoV+mRAVJFgVTLTd2S4pdma2UGq33Z13/J33ZqZvZu+bmd19O02hL/fce865555z3u/d93Xfs+hDvp0B4EM+AejMDDgzAxpA4Gg8eWEulliXiydeAO3LxpL/y8USb4A25ToT3xHqshtwE6qJxszFk3cjh82gN7KaUzyxD/lpjhveP+9L5zcSsO4pkOtcvHBQ5O/EvJKIrwfNYKapkC8D3UgWP5qPF/YoSNSkTWNpTIRbjxy6QJe5ORHPIC/H7x6fYu/V3KnOVhOAbGfyXrKsFxGgrY6fWYMk/8h2LL6ijt24uzWGxoKjWaDgwtyuuedjyXuCjYgCAcjFF81mljW1Blf2cSvb1maZsWBKpT48Sc5fOA0xuom4lRrchGQtQJgTZG4EQAMR2c/gyHPQwAB9PCeRDQF941bnJ09/FE5ioMYL4zAyPeXt08hhRgByk6Z3wbSxQAJLJTQkYES+mYst3pWNJ3aESblYYjeRLHNjuLFQIRzqRko8N3naDSZDIwDAzDxlRLaxU5jXUrCj5NBSJJMjnSNK6p2ZmJmIrauYeH6YBMdzQfDN5G7agIDBIRLnJs3Jcmg+iWx3+6sqJr6ySuWKRgCEea7bW1VZwg9H+p7bfe6B7ny0L7WJhHdVmTRdtB3ZEc30bNac2vpSu6wC/8ichMw26Y0AMMkFJuOzbPtflXoZrJSbLxWYTvijDlvDb/llH9/h48usEQAS+lvZwsecKAwlfCJY+RiqU1qYCPd+Km9sWcmyUMGwcZ/MABC9VjG2KDgW/yQfSzw50Jl8ABelPWRZM3HOoRdnIurmFsTUiy7zHL3Yak75eOJpJst8F2J5lYiomowAWAV5AjsmFcYaTGgyrg9fcSx6iJjmwIaIcQwEJ41aq43jZKyCc3XYZA8PXcuO7NeYGoYEcd3YQuDma07gbhaRSWpD/k2oIEPWL/yqEm8EoK2/53UirhrAxMx0civymg1YtwsVs/XltgM9O8Km1v7nX2LiW8iNgSwYpLHREKlA7sasvJIrupWwPNb+9m/fdIWqygiA2th0/HtAckB5j8Rr/DWCVWiFNkUyqT/6TUy80IKWXGfitlws+axL4FVnsvXr9CpPJKmSzo2NHEryydbtKYpy2Ga5vyiMaKwRmqKiNbN1wCrwErg6WFQZmzLWQi9OOmHfaTSqUuZibWvI4l/hwN3kEnhXV2VnEicN0nIcmG3aV46tgomE+q2CJNr29xw2dasuEADtbOtPvSxHhz8hIo+pHEBHLKGvRTOp688+2H0owKZCzcxLKxQQTDqoR5Sz30n/N5pJX4ecbgUdHWFQVODA/Txy/P1L9FQsqoxNTQB0xEezW460Z9LLcbptUbmaWOSOtkzqyWp9LRkvKCOeM0y6Wj6Q028skWUmGxbuae9NfYvf2RYIUGlcXQBKhsx0vMT7W2Ee9suN8Ew8udrOpKu2qZbFMsfGRa/i4ah6nF9uGAD/oA8S31QApKNrai6eXB8EIO4Mj6hNUP9E6JsGwMDFyavzduGf2Im7QeZi8Qq1yXcuuspsEL62KQDk4otmO7b8AenHQfVKXNjaWWsVp56D0fRPOADeSkzV6hLuUSOS9OsYKxI1VnFGjB2HYsIByE+Z/jPkV7W65N9b9LplhE5XcQKvF+6QEKpQAcjGk/dn44k38abo5OJJUUKOt4PwBIsdxMMEoSnJEI8p4cnOVbl9UJRkTIRvqI8gIrawKAOHKJ6D0dehAYCd7mKiHzLxJcTMI1JRlUteD4szrz2T+ogSOfQFV6ujXBtlXE39yrWHmQKHZrQlNACI+FpqeOO8Lq2VzKMH0r8j4ndpXJsZtHouQwSgXih/v4wtW7+LkPgQAXBvc42m1abPBSXjXOeS63CROLckj60d24UgNADwhtaNFB7AS81buIiBrdoNPUdd8vR4Lngpiw+aoGPEDk4B6HWUa6MM5EaKaw9DHtukCg0ApEB4A1vT3pv+JMCwor0pVoJ+BYhwYSwSeRsSRpkKmuL2qVb3AYqyLM631UcQkThYT8AgFB0+FgoVAFMCkV77pyRStSJryrhKJ7I3kunZaPIZpm7CAWDqLthSuA0g+Oa1jy3vjU+HlQ6b5FZAIuXuCWImHADNu7Vvy19w358PvhdE5SlOvk2nvif2qm1rpse4jO2ZhFc3BQBNV+/7kYJ9KTkS+HiL69k6tVFbHdMMahoAujN8oPtYtC+9UnkT4alwldqY+iZK11QAJmonxuO3IQCEumxckEYsZGpgnLoV3+ZU1yxih4JiX6Q5UwNbXQBKPyThcmxcpcF5+2N8k3u40YAN5FTXRD+iZGOJtXigXhtgPFd/otLcA/rL6poA5Ep/iBHV+iGJhfheDdjor2nl6GNgNEY+HtnNzKtwN8HEDHQya1Bo7+F44ppAC3QEApC/6IsxLE2lEKTeH2Jw45ZZg1Ptp11uAivEeBbuax0QdBcLU2RYeMvAhcnApbhAAKRl0jPMNK3oCo0BbMx/dJQLE1+T71y8vKwImcF7w52IsaDCbVUOXh97DWrdB+csegqssRgByHYsmklMVb+U4DWnIph4DhFBV3LcLlTC/P2BjsULapE3cGRda4z24SP8ajxRasHLI8ZrbDSe4DKEh0gwAvIVpjnZzuTlPk2ZNQJg2da8skWJ8YL9Gyf8OqLCSrS/JOYTbjYQ3G6tmC9wbOvlWqSAldyWW+Rca4z2IV4EpIUIMTW24IsVC+NTvuYkjzDxfzwDqtiYxHgRNwIgxJXTrOjKIlmNz9+ror3PrY9k0stInD1eMC5aNNqIwdCkM5iVVYipgDuyM5JJ3VHM6R7M0wfLJj5GmPVR3KfxWCMAJGL8paylwC94w4q1A7SL7KgaTVz3F6cMYnkzWHWjcuIZ48ju8zivnmK1uJ/OPelkDbuqU9rrMwIgxDmvu7IuMH2qQoOrbIU8GgEH0J09uuPKj2as35atqF8cGipc6pdLPPZpoMT7WyMAQOuvfqMS71h0Xz6WmPtuR1ckF0veQEzzS32nqhWmeZrLexcnogOdyXl4977PlAs+tRjfLo0AAC0jAMT8eWHePWwXcsTUTcxREoRTQuNNZwiOvIJzcWeoJM6fyv7dWKgQionPI+Qy1MJZHKCdzGxcneaAP9+MAEyx7McRLIsQ9Qs8IwHPjiEwp/HGdyWWxhaESpmemQiylTQGGEIol5SvRyLZlqHhx01mRgCm7+8+KMQ3mwbU1AkdcI4O31LTZhydNp34qhDV/GfJ5B4zcek5bz9vPKBGANQJ3s1/zyL6pxhiqqY2wegQLupJ/aWmtuXYe1szWwd4mBIaqyEv3lPRivZMj36ZNg4JBECtI5n0Wqsgn8V9Sr/rqyqA5NfWe/bH2/tSfw4wCE0d7U+9orFw7XmiplMsxGruWFHeUMuuJgA6sK2/5/VIb+bTuCbcCNoIUF/DlDoCfjvoB7YzfHm0N317ZKB7nJ+2NFpjpLGimdTXxaErAMRq5LFdc9LcwG8EvySSafmM5l7PY10A1AHTq0PRTLobdFd7Jv259t70OeAXgh7SBU+1ORWkMy6aST0YzaQXak6aG/i7wKdwYyg0klNDADTi6HS1OQPA6Xrkwsr7tJ8B4wXi/wAAAP//fPsqnAAAAAZJREFUAwD7QwrM/eSvQA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232528618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GraphNetwork</a:t>
            </a:r>
            <a:endParaRPr lang="en-US" sz="700"/>
          </a:p>
        </p:txBody>
      </p:sp>
      <p:pic>
        <p:nvPicPr>
          <p:cNvPr id="1336589664" name="Image 19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656042688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GraphNode</a:t>
            </a:r>
            <a:endParaRPr lang="en-US" sz="700"/>
          </a:p>
        </p:txBody>
      </p:sp>
      <p:pic>
        <p:nvPicPr>
          <p:cNvPr id="916337728" name="Image 20" descr="data:image/png;base64,iVBORw0KGgoAAAANSUhEUgAAAEAAAABACAYAAACqaXHeAAANp0lEQVR4Aexaa5AU1RU+p3d4REXdmY0a2O0xKRWIrzIk6o9UhQLkIbDujEWiVlIQUWK0LFIqGhOs/MBYKVCLWGrKRwykymiKsAOIQBQfScqUsUwUFZGyTDK9iK/pWUTBhd3pk+/07sz0dN+e3XV3KU3S03fuueeee8653310377Xov/x6/8AHIkO8GHzgqTb0jazYGcWFtOZZW5LZpVrZ9a46cwWPyhtZ1Zqnsq4kN1nz208Er6NWA/4oKV1fMHOXltIZ57psUrvk2X9kZnXCPFKsvgGYl5IxHP8oDTzMs1TGZUt0ej3UfapYkv26o9PXnASjdA17AC4dtvSgp19wbISbzPTXUw8lZgaaLAXc4KJp4lF9xyS0jtuOvt8IZ25ZrBq+pMfFgCEpiZcu22Ja2c7iK3VzPSN/gx/ivzzAMjdrp1x3HR2sdCCwYNqMGoZeANmCREX09nLXDu5i9i6Dy3dTCN9MbfAxIOuXdpVbMlcoj4g/anvAQGwf3zrRLclc53bcvGssiU5cebRRTv7BBx4mJlOKfOPVAybp4rFj/g+wJey3WJz2xz1df+EzGllXr24XwDQ3a7oTiR2ksV3kCXbCnZ2Y9f42RPdsce8iBafUU95ME+EDpDQdoQ1TPJz9ryrWWS+H5QGT/MQtovIwWDZujTTDPVlf2r+JNfObJYGa4v62t1AO+H74rplkVkXgH122xQSuR8VrYw3IN/6cWLsa6jEJJSvfwvtJE9ubyCZnnLyjSmn/QKE7yfzueXJjg2/Sjq5zX5QGjzNQ4CMc7yWgfI7YP91xHVv9aX76MSrxDy3IohJFGDeX2y+6MwKz0DUBcBjngalHC7HbCXQomBjAOA/cgs9JyXvPFTmjFRHbtnx+dzTTH/vjsjFMFRWy6Ty7TeknNzpqguVec4s3ueDVjgswOizVsN0qnPVBUBK9GpcWWbg7tv2/3rF0OJMPDfltH+zac+GF3qZQ/9XXaqTieYBiJ1VjWXbyKkyayghL7YOKlgXgNSe3DYieVQFTYEZhkUDcoVWJ532s5L59VuQGpE7mW9/XG1gWPwSfiFSM7CvkSFgLnm4ydnwlCGrwqoLgEo17Dv8U6Ae333VPsuOpNNwE0hPy4xkUBtJJ3EjhuAuZqTijAl1Jz7s+llcdplfF4APmlrH9Rw3RnvBqD64y+VCMZ9dTPdsFFowOpQx7Em1obaYeXKsctGhIaN6jh+7RR/XsXLIqAuAdVTDemY6lfBHBLR9xRRz8Wx1TB2MERgyW3WrDSKeTXGX7yN8hc9MfFpxzDHrg6JhOhYAXYQQ8wWVAqwU/nwDSptCGYSpCVPuUHiDq3zAEtMsvA9cEeDUkEYAhKaM8iy6pUZSE6g/EWM0yE6KvXg2Xo3X6/ogVmSQGYKh1V/Lw6sdBN/0puh1i9YpyiYyAlC009cwUcwSVFalrM6vC8nTJoXKQ+9rrQeCgoPX1cuxeHrUDy2Zy5WnZcNB+f1Vnki2NeYT56LsagTTbXe2pK80ZUQAEJozBgqXm4RR6d1JJ3cT//vZrhR3zsVjJvYR44OQTq416XHtxlvJ4l+jtb7jB9A+zyBcTDf+luqP+SeT+a42pnWHk0779Xhi/ZMMl8ey3NQLIgB02l9YSswpgw5i4eXoGTrFkg+Cl5gPUOJ7AtFlbnMmMmEx8yVh/SZe0c7MI+JLKe4S2p60OluZth5SEfiGenrGxoP+L2nPVrlgiACA95qrggIVWuRVvI39oZIGwXvWfZIqJeYBhD8habyxYjs1nAH5yPAy8oROC5ctp7X3Ja3ifG2IMk9jrDEeQQ/GfKCpUGBZEuJQDQAfNrfqsvbLYSFNC/F1GoeDD0J3z4Xoen8O54HnMXGkh4CHYVYrbeJZlvWMzri1kqge5h/MQ/PClS/LcUluLtO1MU8uNM+bEOTVANDdYEW6a5/wv5qc9u19dCTivY8dTPZ0z4Gzj1cyRXqQvjLlrN9Z4Q2SaMyvfwlFfgAgS4j9Gy2/WeefuMqrUHLPhq0os0fpcGArUV0xIrMGAIxxMwBCGyFb91YQUk5uHpe8C7EEvn5UT0lXgg/VLTSATOh8QFjORLsvU91NTi7S7U1qUMbsM9c2cgUAf4YMvvgEtApRtWUDfBOp6GMJfOexezftNuV/Gl5TPrcrlc/drroHWt4qidFnvMfNRH0q9a4QnS32RCiPvMujyx1MOe2RcQzZz/TduGfUU5hY/adD0FFmOvqjCRmd63x2BQA8P070OaE/FNjBRCO+yguZHXJS3wtI2PgtoGTxSWUDFQAstowAQPAdhM/rbfQ92NgVAMSTCirB2rLHe4PpenQhnV1eSGfewMdJz01nJS7E6YiT9/l2xitAt9qIKx/mo+cafccEWWnsKgDMFWZQER7kRiVBGaVR6QUwuIKJJxIzK29YA+OCbiheobYGqNvYAywyDAGspowAkJBRSdQBrvvxMSo/FM5AbclekxU8CSp1taoCjKdDNfVfQQn1GOvBVPnMXwEAj4z3yHBZLBW0DNkBlsSuDANCw0QOzJZwtasHDYvwu+V0BQC0vxEAYRoQACkntw5dCB8eZDdegUGWTQxTjBcSNNJuKL5FbQ1EK4a1cWInEgMAFpsBIB4QAOpQU7791qZ8bhIctFL5do4LKmsKcfI+38lZqrsJNkxlY3hGAFiqda30AE88IwAsdEKM8s88O673WmLoAVYAldqayTm16c9HCkNFG/drJm8bvFJ0CDR2OLsxzKK7svg61NncNtWk6LPMw9ek6Uw8Luqj7B+3d9ObZb6i5NO6IYkCW/1E6M+zuC3Eik0Odn8+VlEgw3Q+IZBtJIVjfd7CVF3bVABQLZhlH9M4HNCdvh3mhdMyfv5ReEMb9P58WE847aazkfMJcvLUsWE5Qzpr4BET19SxBoDRJdpseoThJRQfFC+ab1KoPHXIHZXYQjz4/XktHxf22ebzCa40Pq4248q56baLmQyf9YVKpQM98QAc+3bOJeK/kuHy2FqFngC9tZnqiDrExN+qzUGK+9+fpzqXF3c+gXia6zVuVtvh4vDREuLbwnxNYxH0ly8WNn2kdDnU9ABlMtO9GocDKjjRbckuDPLVgb7KTwvyg7SY9+fzQZk+OsKT+ucTpptAwOS3GL4avyazROsWAQB78L8Tojf6nKqJAM4Kod59P8E4VAdgLL7yIsb9eTxtImcOTLwBnE+YXvSSGwRbZ+qoYFNHmG5VOhL8z/q5dWG+FWZousGTH2scCUzNRTt5jxr0W555ekSmjyFCm1JO56K+ZE0E/nJ8OF2Mlebv/eDJYp9XI9WbSOY7v6e6elOGf2x+6taZ75M99kE0iPHFjdky1skIQGNHbiMmw7gjLkuKds8/YCi25Ql7dSmniInoWeNqjOnZHnw4fSjltF/ih47cQ8ozVI+Ur7pUpym/l4ddabv7Zfj03d507T8AfDEZc3LFCIAWF5KfaFwTMDbgCBHz6RR7ybZkPnGROh4rMsgM1aU6YXtbbFG2JiOf0KMiIqjkjyLMPgby+qhQ5J+tEXmgwq5WvsKKEuXKrzsczRsaRz9y9g8CwwgcRZOD8G/26O6k0x5zwoxqt8b8EoG/pNN5NZLP96IKxZgFkY65R67yZYNlENA74z/T+z4yOgP8FXmhsaN9abm8KY7tASqsXW9MoSsj5B1Ct1dWTJAd2jrqYIzAsLHVhm6N4amxK1ap1p+4a4y7HzvH1ddek3xdALTAoaYxdzJbY5Q2Bu1uQmcX06XbgHm/+ow6BsFUG51eciUaejJAiC2J/LFdTcfdGSvQl1HXYbxU9Lc/TwS0CdaI6PpiOvtSZ0u2FfSI3IV0Jlu0s6/gWX8tEfs/9HWKu5jM5xOC8nUBQOMa36hUgY8+Xq0IblD1OsuzaCMWRX8r2NkBH6SuFjdTesiiYGdeZOL1MFd9AjHkgQYe2SDMt+l8QlCyLgBW3P68eD29ja4eBNX10cznIv9JgPCma2dWFwCG0JRRfbn9Rv5LTcvFs9Dad7l29i1q4K3MPMVYsOyCh+34sAAmLzacTwiK1QUgbn/+mJ6uM/BkeD2oyEQz0ynEvBTxk65t70NlEGd/gzXFimJL2w8xZOZ2YsgUQSvPtTNrCnZmu2uX9mEZtQ2Ney0xfcWkO8R7bdTBnjPRE6o7wgJARPo9n1AXADWScnKR/fmxe7ft9g6WzgcIsYcmtGwwMPNRqMwMhEVk0XKxrHsxoW32MGQEtPKIeSHkpjPTF4Jl+6G3JA8dOP9Y97E34Ougzyf0C4AabzLsz+uyEi8YM9nzLhORt1TuSAbMT2+yJ5di8TaP33viQNm2niHAa/aAzycMCICy8nDMmIL1UFLK6ZzEQlcBiL1hmWFPC+1BV1+ScopfTXbkHlUfhmJjSACUDTMWN+gN96WcLoxXWYahUSznDVssUoCuG5LOJ6egqz+gNpEe8j0sAJS9YNp6KJXP3Q4nx4t4M9BSq5D3CsLgb0EnJ3kZ/ysFupJOYkIq336H2hi8svgSwwpA2Yw6qYsptNSNcPrs0YcaTiDPmyUii5jkRsS/ADhrMYK2+kFkrfL68hap7OjDiRNT+dw5TU77TapLX4HL+oczHhEAwg6Oe3fdB6mODU80Obm1yXxuFeKbAc4iVPBCPzi5Rcrry1urslomrGck0kcEgJFwvKxzqPF/AAAA//8pjzHTAAAABklEQVQDAJ4A6MzviAqGAAAAAElFTkSuQmCC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17156576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GraphPaths</a:t>
            </a:r>
            <a:endParaRPr lang="en-US" sz="700"/>
          </a:p>
        </p:txBody>
      </p:sp>
      <p:pic>
        <p:nvPicPr>
          <p:cNvPr id="972078264" name="Image 21" descr="data:image/png;base64,iVBORw0KGgoAAAANSUhEUgAAAEAAAABACAYAAACqaXHeAAALE0lEQVR4AeRbfWwcxRV/b+6IMYkT++5CKLHvkqqAlH9IAgkfQiWhSmiShvguWAIaIdRCq0KLqkptMWlpoU1IxB/8UQotVEIVpZQY3zlfhLaUhAKlJeVDbSlqGtrcOUkTcnd2COTDvt3X987Z9e7trL3nsy1brO7tvHnvzZs3v5ndnZ2dU/AJP8YcAJqz5Nx8cyqZj6c2FuKpJwuJ1E7m93J6gNOTQmf5NzjdKTYs25hvaW0dj77xAHDigraZhXjyfqYd+UTq0XzzmiuqDaQQWTG9mEh+sZBIdhbMpgKGII0I7YBwGwCsZP5yThOc1gud5RdxulJsWNaOSmXy8dRHDEhHsSV5E81sm8b6Uf+5ACBoC52ZYvwJEO9jWoUAX8NQ6M89ibULgtRciK+ZxwE/Bw31xwnwVwCYQsTzYIQHIkwFhBtJ4TPF84wThXhyy4cX3nDJCN1pi7kAKCZKi7nSz1RammCuq5Q5872J1XO5t38NoP7BAa916kaVR2zrD4f/mY8nn5I6R8O3CwAgnK116iP/OJH6FPfK4waF9wHgzYCIMNYHgkLEdVJnIZ76mcQANRxuAMCsyFueySPvaW5dcopgHzf6DqawZTluKWIYEL56Cuhf+Xjr50Zar6dhQRxxr99hhtRuRAh+YyL6HQF9j4huI4JlBDQvcjLUICR8WSY6tgGi3weJQ2wQsAFRvchPkNslXy1VDUA+ntoMiI8PWxFRngAe5QBXRYzQedFc5vpYNrMhlsv8MpZLv8j8e3is4yMh4csy0bEN2y6P9PdPRaLV7OMxBqQwbH0AT3BsGwPYuUyqAqAQT3Vwr3/H5aEiwz18EgjuN08an45l03dFsp3P48GOUxVmw2bx8PaTkVxmB/u4k33NBdP8Udn3ECU5tna+GT8zhIlHFRiAfCL1NCDc6PEwKOhDEx6p6wvPiebSP5yZ33ZiUFUbJ76i3V33iW++XH7K3vqZfH54UyGefMJH6REHAgABLmK6xVPaEvBwDwFcFelOf6PhSMcxSzzaqfiOZTNfD5F5FY+yoq9/xNvz8eTdvnqHIhAAfB1e6ijjYrlH9kHJXNiYTb/lUoxhpjHX9SYDvogviff9qkHAh+VJ5ae35IEAAES0CrhSolfxxOlF0cNbu13yccg05tL/CUMfT5/pdW11CMoM4dbjzWsvgiGOYADoHfwtonqWRYu7PtSrx17amNvZE8Ge6wDoHX1tOL1fmb/R6wakvgDw8Bqw0JwJ4EjdqdJyPLDntEY9riKJoQ7DKzgm7b0HERcWW1pvtoKqTH0B4IKVtuU8X/NnlGEsn/bBtqNlwQQ4TTvQcSRsllZKbLpwCNVDBEvCOp3SCXlI6cUD0lsiB7f+fYCdOOfG7m1/RUL9SxvC7J545Fu6aCsAQB5JYuZzzzNJhtnd+URyz/CUeonnDiNaT5AIRkLRXPo5Lpdh8vwIaX1vfFVTpaICADY7C0GloeRR4UwEvDYYwVKscj1B6qiV+DJYz1NnTStwuoFTvlzpvwIAAOQZBugOflvRiYPIhltPCOIjqA1PlN4DwC2gOwg9y2wuABBVGBB1RcFXDoGOxkBWo2TEM8X13I+m1x1dfby5LeKUuwAAw4g7lTavGVC2LgDDxcdtlijhNHZ3vc8X8yvCuwgRSyEj5ZS5ACClljqVgzw3YTBTJUcvRLOnf1FlodrNCX+rdULkugxsAAZWXVG7sqJK5peUYS6tiky4dsppmhXNZlYg7DqjDWYMhWEEPQCIy2jOknOtqm0AeupL8wGB3zHAdRDAsabDW59sOti1pyrqTv+x4WjmA5ezccw0ll/OqFdT5ZRCaYb9cmcDYJo4U2PMmNCbOvlkkPGDSxu7UnC+Fb8NgFNoKcsp4ZFyOhlPiNrpOpGyO9sGgHAQFWdbeWKhdeK0mag8z2m0nYeOttoAIIGNirNBCJN3BCCAFgDubLutNgD83Iw5G27xSOakHQEmgT52gqjVPhsAINQuYjJaDZbxZEsVYL0+ZrTXMZRt4NfTqGbZNpOMIYALfEK2Lw0bAFL6OyYvdduPDB9nE1bMN3AtAEjkBQBJDwDfGybtCABELQCmo632CEAytDcMvgfYs6YJ29U+gSHB5ToVhjQjIGwqLQAIeHHhwjUtOkcTWVZeDkdo1sUYgpL3Emg4lNnPa4HaJW4MqVU6RxNZ1h8yrtfGR1RozG7/r6UbvAQATCLcaimcqalQ78xpNMF4JPy8NiSEbU65DUBZiNRVTitPJN/z2zxvipVmY5E/MSt5fk9L6rPymSso9c5ezR9LkMkbkTLR1UYXAFHseZ6L9DG5fogwtdhSutUlHOMMwYq6QiK5q+9cPGoqeFk2ZAQlIxT+AyDUa0Lsb+zO7nLKXQDIVxYieMFpYPGkYJMEZeXHOi3E678C4DOMYZiDe0xnwV+7zsm3zLbfA8TGBYAImH7C5Pkh4PnFRP2QmyM8hWoQINL8ERXnHvQrh4gQIuV6rHsAkK0qwF99QXOw7+/KRkqNaixEx0fklBupLcfBi5wUTpPUIg8AoggBfVPSSmLfU8/UGc8SgLZcpX0teQXqqVrKe8py8B4ZC7QNkQ0IQCCfmdjE/UOApcV48udu6ejnmrKdb5NhXMlgP8a0m+f1Lw9JBPbkxhPN2d4fkCO7G+DkrAWgrOgzv80gGMJ7SLagJJJ3eeSjLIgd3PqXWDZ9J9N1sWxmiR8hYRd3sHbeXw6JleW0fOLJfTkdOPkC0HSk6wDfiNoHzLxnBHxkvHZ0e2sflMhOdH7kPWxJPKmrvz3aoa/lSDbzEI+CZ73FBiSIqrMYT43bk2Gg1sEzf6Fej4o6ByUaDjUyh8h3BFg2kVzoVgbxbSvvShEUD6jNhXhyC8Fl58A4HVKX1ImAPwZE1FZL4L+LzFFgWAAQOngyFlrJIMjeAEdRB4vYVognXqv88OiwGDVWHsNSFze8zc8pT3j+hwSv+umd8mEBEGPZggImrGLHJyWvI+6HRSVV2s9PiHuKTW0zdDa1yGRzQ6Gl9YG+utI+qcvPF9/wPw4DreaR6ZnS68oEAkAKxrrTexHUYgbhMPgdiE2E+CBNN7ISbM+c1po/i4uPYiK5wcApB0Cp7wOgr08iOoyAV5Qf4xDsCAyAuIvmOt+t6wvPZ5T3Sn4ImiHBGoRH8onUS/l4qj3fklrEl9Gw9YmN2DLdyze53SapowR4LwBOhyEOItgrsUmMQ5h5VMMGVFmivF01l5aR8HSlrjLPvVGHPHHiIbsRFbxRTKSMQiLVW4gnc0zvMr3C+dc5FT7HfK/YiC3TBgRcwj6nMA39I5Id6IsltqENvdqqAbBcxHKZdby62s7vDWTJAqYz+AbWwjSP6RoucyWnwrcwP4Mp+I/A5BjuieYy8mes4OUcliMGQHxEcplNaJqX8vDbLvnxJEa9C01jPsewuZZ6awJAKpY9g7Fc+gYFuJDzsqDCydj9+Ea3Q+qKZdNJqbvWmlStDqzy8vISzaZXqTPmXB4RfNMin/27VongKTf6LR7q7eI7lsuslroClPZ5jyHX5qlRA8AKSN4hYrn0g9FsZoEEPFIwKhp9GQ/1TeLbqmfYFEn/uC6pQ86yow6A07kEbIERzaZRodlERl/zOSW6RJXMBTxbu0ZI+LCBF4tObMQ2lstU32hH5br1BO6M/ZFDIdcjfEwBcMRTZpsOdPXGDu44NP1QZl/Toa53Irn0a0LCzzjY+W/RiU3ZuMaTXCbWegI/qXYyPVDXF7qap/auS2NcAaixTVUXt9YT+DH5BaYf6OYJkx6AqlGpKPB/AAAA//8Ug6h+AAAABklEQVQDAHu4pb2nsWTGAAAAAElFTkSuQmCC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402537469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GraphReset</a:t>
            </a:r>
            <a:endParaRPr lang="en-US" sz="700"/>
          </a:p>
        </p:txBody>
      </p:sp>
      <p:pic>
        <p:nvPicPr>
          <p:cNvPr id="488800810" name="Image 22" descr="data:image/png;base64,iVBORw0KGgoAAAANSUhEUgAAAEAAAABACAYAAACqaXHeAAAKuUlEQVR4AexaC4xUZxU+597ZhZbS7twZ2gK7dyCmxVJfBKhUTKHaiFhYdu6yFhIg1tq0BWzoI74CQqrRRrSk0gZaW40FH3VhZllAao12I2LtCzE11EdUZnapS5m5y0Pafczc4/m3LMzMPffOzO4siVtu/jP3/t85//n//7v/+44G7/HrIgHv8QYAF1vAxRYwjAzYpjU7FbHWpiPWU+lI9Jcsh9Jm9DjHie9Jvr/I2E62+34qEl1lT1hgDmNxRNcV7QJ2sOkKrtidadPakTKt04TwewT4Bud8BwDOZ/kwIIZBXYh1fJsFgBbbfREBH6Oq6gQTctiuszan6xrnwQW4KkIAwfQqrvQaGpv5J1fwSUBoRITLBld+vI40WA0aPcckvpKOLPrY4PyUlmpIBBAA2nUNS+1I5G9c6U2AGIIKXkziDAD9QMqM7uYucl0FXZ9zNWgCCOaPSpvRVtK0n7K3ySzDFhBxARK+nq6L3l7pTAZFwKmJ0VDaHH1AFazSBfL0h6CDhj9M1zU8BBW8tHJ9nZpQP6UvAK9y5acXS8tdpJOItmoOLNIBpms9zmQ8pdeEEjGs7tGvrMrQFMjAjeg4K9luDxG8U8wnaNo6HihVqytqWopBWQScrG28pi8Q+AMATgK/i2CH7mRmhhOx8eFk/J5ge6y1JhE7GOxsOWJ0NZ9UScd2Nh+//Gj876GjsT8a7S1b2G5hOBm7FB1ayvp/s/gEXJo2red8DEpWlUzA8XD92IzuPA8Ihrd3egMgOzuUjDXVtLe+6m3nrTHa4z83EokpCPQltuoni+/ugDCPB8bH3IrykJII4Kas4Rh9N/i+eXrESAQ+GErs4hYCQ7oQXuszEvGNlO29HoD+7OUMAVelIxavMbwsiuMlEWBHok9xZnMkd6rfUhasUCL+AEJzVrIZLBbu2HOUSb2B89jm6YPgia7ahrme+gJFYbQoAen+FRmK0w+3jO4AZW4Kd8TihY4rFWdSe3lsWAEOfFP0iaBnNfwJTZo7GgZxFSUA0Pmu6JeHbU68eLB9XfTpA4baY+uAqFkyQcQJXU5wjaQrhml+BrbZsAwQPyDZEOFaIxHbK+m8MNuMfpxH760pM7o7bVobTl/dNM7LVsKNZGAZjwmHJB0hfiVtzL9c0vlhngQQzA0QaA9LifnlHwy3x74l6byw9ERrFhdyPyDcxW9sAd/X91Zn2giaeInglSofV92hKgO3AYE01lwBY0evz09RPKZ5maQjwXou5ERJjwirJdwX02mJS4841Z6YnenCfQC1dmD10yyuQAR387jkWSdXAgY8jZGgnvXuQLSXR/wX3Qp/hAsmLp545/d+/5RubXUPrWN/3YUaRLyUN2e3FOJ+cU8CONECFncgbbMbLI4gQK9khUhnJNwPG3ss/hYPiL+QbBC0hVDGJRLAJzSzQdjaEtBpo33nr8vwP3ymDrZIzh0kS8K9MJEAB0hkEQH2sjhezi4kHgrY+zg/V6vibjDBrm38EOtKCiIBXMlpYmoP1kXbYQbxSFs3z0aKBFdOjubI5XdZAogE8ADz7rldQYKqbEacgwfMzs3zEeu3qUi0LVcIYS73WygU7lYbcu3Uczpi7S1lnYAA4j6BW4FYfhAukQAvB1r1KM/dWd48D3AzAs4pkHGACIWCqE3FAlsA+AwgFF8nEIjl4ZYxNAJ4PhXP9sb0dp/iwslBmudly9LRYusEDcXyIIBYfiljjxYAYyRjfHP32xKuMO42k9S90kIaeK4TNIIeKT8uyygJlzCRAF5qdkjG3MxrJVxhCNim7hUVAp6Qej2nXZ7yrpLyQ8TjEi5hIgHMYKdkrOuOmKGyNZLvbOG+9xv1XAnhMnTzgPmgOhPw9odXyzo6V35Zfx4VCeDjqGPnTc4/Oah7EoCwryecjN8yCvXxfAg6R8s6N+cKOk4bV8g1C7DNBpY8W3LghlBWN0Lt8U3nc3c/MeEiAUhDJAAQRAIIqOhJ8GVHmjv5EPR3wY6Wtlwh1SwRAQrE0fBwrp165p3mK9jRXPyEGFEsjwPa0FoAV/RPIFw8O8gbJMF2uKGu8VaE6XQPkNwsqrMkll8qk9gFIJsRj7j45c04E7HGS44uNOZUw2IxT8SXeMucFnUCKBLw7sCjjrjdKbodWOlGLyxC0L+CXSXlyrqyTqlEAvodOyA6IoT7TtY2+Xwb6E89rD92xLqdM5jM4go6oFhul+FZwJMAjQ8+ztrk3bgbjMnombV5YEkRdH8vIHDI6XPjPv7UUR2vUzaIJkSpYGJnyf1f+fAkQI3GPG0dVkYuIbw3Vbvooy7cByhcJ3BTLWGedzu0TWMjIIgLMgSQT7Ddbs4hngQoC43wHnV3CYIOutZazqlu7jpBJ2dGKfM8FFypWivKlfc6/k4Gk13fK0hSNKr5Waj5nFcuMckGAa/sHZVt5Tfp66MwrVon1CRbXitpns9JfGZc/TRNo2e5VXKROFdiydEDOPcjtGXyoBIiRQuv9dADPn5m8fFZxT5Ve+Vj19Uv6R6tv0yIVcCDUL8o4wESiPaHEi07FVSuFCVAfdJmp19gkQPCbSnTenm4ZoaU2fBJQv3HoGEgrwCKCAaQnC6tD5fz46BCUQKU11Ai9jQ3vUfVsyRclpkZLXMobTZeL+kHi6VNaw2C9isAqGZxB86YAP9aM8oWl+7uBG6kJAJUMiMZv4+nH1UYFXWL+tsb0sG0GX3yRGShOEe7E8kIz/O3cuUPAMImFl22Oosi3mg7RgsN28fRgXwAyHk708TRl1i8QjUg3pmFqn+lzOhuHh/u+u+V9Z47yFwnJ8yG6XwWuI4JfJ0A9gBC/t/jGMy1z3tGmGdTME4wN7+b5BnJEU2GZXRcqvU0d4dZvN/YLlucRxFxASFs7bkk0JmKWAeZkG1p01rfZVrL1Sd3u85ama6LbkyZ1q5UJHosi5r6R8lDIH2MRWTHzAAHfvAI+GnbNH5WLgllETCQM+/7lyPRV4GZGMD87lz8aYi4DBA2OAjPqD9B8lHX46Dhg4hQjzyl+qXv17EhgfMWErzQH5d+EBaXS8KgCFB585jwMDp0K3PgeU6o7ComRH+5BLWPBJP2p9inuFtlHJjkskgYNAHAl9HRsg+cvmu5ZW7hqOsrDWNDDwQd6DgrjWRg+phE7D9qsWMk7M+y4xJIgKL1K2rAGfkGtXUOJ2Irsa/3GiB4go37WIYeCI4S0Gojqb/PaG/ZgtB8juCSSYhEf8Avx7eOvspyamG8uScZSsbu1qnnKiRnOZPxLKcXP1wwLgYi+AcAbdIy8AkjaU8KJ+KP51Y8N1FJJAB+3i5CQsUIGChcTXJvl5Fs2c5kLOEZowad7E2KEB68vgxEjzIxO/j+PFd2G8u3We7lN93IMjWcjF0bSsTvDx6NvaAqOODT665sinaHIiRUnIDCwhrtu/YrQoxk7DuhZHxNKBlrCiXj87iyK1i+xrKZ33SM5Y3CtKXEB0jgwfgZb3tuCab1dUk/7ARImVYaUyQwqZ/zJwHWSfuVEUGAIhR58PAlAUHTA+49xYghAPgaIIG5+BFH8wK3ju3qLCIP5MiIIoDrA4oEIxG/A5z+cww1C51Uz9w6Vih9oYw4AlQFFQn8We0RDZ1JStSzwpSuUEYkAQOVDB5pOaFkIC7dRzQBUoULsYsEFDLy/xYfann/BwAA//93QgYAAAAABklEQVQDAGxrMb3wnc+X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696571897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GraphZoomIn</a:t>
            </a:r>
            <a:endParaRPr lang="en-US" sz="700"/>
          </a:p>
        </p:txBody>
      </p:sp>
      <p:pic>
        <p:nvPicPr>
          <p:cNvPr id="1639478406" name="Image 23" descr="data:image/png;base64,iVBORw0KGgoAAAANSUhEUgAAAEAAAABACAYAAACqaXHeAAAKM0lEQVR4AexaC3BU1Rn+/3s3CYpo9u6CAsldmI5S7ZNBLJaOYOuUUiFkb0iFGWBqraMCdfAxfQ0UxnZap7QyFh3QajsV+rCB3RCgWDutmVJqfZTSsaN9TFt2E2yQ3RseVfPYvX//E1nC7v3vvrKbmUbOnD/nnu/85z//+fY87jk3GrzLwwUC3uUDAC6MgAsjoIoM2KY1NxGy1idD1hPJUPgXLEeSZvgE54nTOKfPM7ab9b6XCIXX2FMWmVV0RzRd0Slg+1sv447dnjStXQnTOkMIv0OAr3PLtwHgQpYPAWIQVEBs5GQOAFqs9wUEfIRqamNMyKt2o7U12diyAEYhVIQAglk13Ol1NCH1T+7g44DQggiXlOc/Xk0arAWNnmESX0qGlny0PDvF1RoRAQSAdmPzcjsU+ht3egsgBqCCgUm8FkA/lDDDe3mKXF1B0+dMlU0AwcK6pBnuIE37CVubzlK1iIiLkPCVZGP41ko3UhYBp6eGA0lz3CHlWKUd8rSHoIOGP0g2Nj8AFQxaqbZOT2maMeiDl7nzswrV5SnSQ0TbNQeW6ACztH5nOp7W6wOxCNb265NqUjQDUnA9Os5q1ttHBG8XsgmatoEXSjXqCqoWo1ASAacaWq4c9Pl+D4DTIF8g2KU7qdnBWGRyMB69y98V6aiPRQ77e9qPGr1tp1TVCT1tJy49Fv174FjkD0ZX+zbWWxyMRy5Gh5Zz+b9Z8kRcnjStZ/IoFF1UNAEngk0TUrrzLCAY3tbpNYD03EA80lrf1fGyt553idEV/ZkRi81AoC+y1hBZnLojwgJeGB9xF5SGFEUAD2UNx+t7Ie8vTw8ZMd8HArE9PEJgRAHhj4NGLLqZ0gPvA6A/exlDwDXJkMXvGF4ahfGiCLBD4Se4sXmSOTVvKQ1WIBa9D6EtLemUiwW79x1jUq/jNnZ42iB4rLeheb5neU5BbrYgAcmhNzIUtx8eGX0+St0Q7I5Ecw1XKs+kDvDasAoc+IZoE0FPa/hjmjZ/HJQRChIA6HxHtMvLNldeWu5cF23mAQNdkQ1A1CapIOKUXse/TiorhGn5FGyzeQUgvl/SIcL1RiyyXyqrFmbEfSt4TTgi2SfELyeNhZdKZfkwTwII5vsItAelyvzjHw52Rb4plVUTU9OhJgW3AIG01lwGE8ZtLLV9zatCMuRvAoSpUjkirJXw0cDUuwO38ySLKxLBnbwuefbJVYEBT2UkaOJydyTazyv+8+6C0UNq+2kDd7Qvt0VEvJgPZzfl4vnyngRwpUUs7kjaVjc4usiE49E3eEH8udQqgrYYSggiAXxDMxeEoy0BnTG6dv+qBPvVU3WwXTLuIFkS7oWJBDhAIosIsJ/F8TI2mnjAZx/g9gZYsiJPgyl2Q8sHs8A8GZEA7uRMsY4H66JulUE82tnHu5EiwdWSozmy/y5NAJEAXmDeubfLqVCTTol7cEbNNsMf41Pa9kTI+k0iFO4sV5Ihaz/b2XTmitaJGdtSigDiOYFHgei/ZEMkwMuAVlvneTpLTrXm8MvIQUC4gx27EQHnlSvs6KfZzsaB2lQnQStfJTAiRQLRHx4ZIyOA91Pxbm/8QN9pyY8hTKdlQ2kl/yBeY09Nz/Y0qaHoDwKI/kt2PEYAjJeU8fW9b0m4wnja5L8kUUplCGnwXq9qGkG/VMa+1Em4hIkE8Ktmt6TMw7xBwhWGgJ0qragQ8IY04Lnt8pZ3udQeT+ETEi5hIgHMYI+krOuO2KDSNeJvb+O592v1XAlhH/r4Zed+dSfgbQ+vkMvonP9y+TAqEsDXUceHVYafHNQ9CUA40B+MR2+qQ30yX4LO09LOjeUKOXBdIK0bga7oluHW3U9MuEgA0ggJAASRAAIqeBN8ydG2Hr4E/a2/u72zXOGT5kvY3Vb4hhhR9McBbWQjgDv6JzffwCMS5AOSpFxlrHeyFUIQFkgeFrVpEv2XXBKnAKRT4hUXIlz7ZsiaLBkabcyphaVim4gv8JE5KZYJoEjAOwuPuuJ21+hzYLUbHV2EYOgNdo3UKpeVdEslEjBk2AHRECHcc6qhNc+3gaHaVf1jh6xbuYHpLK6oA4p+uxTPAp4EaHzxcVYnK+FpMD6lp9ZngaOYUVd1/J6ySWySKOGP7S56/isbngSoFZxXvVeVkksI7040LPmICx8FwDaNzbxLiS9kCCDfYOfxy5MAVUcjvEulLkHQQdc6Cp3WoMIh0WCFufNe199xf7z3u6U2qeWroPZz3vwikg4CThqoS3fwopPXhlS3HOzNiU0zNY2e5lHJLnGrxJJlyLkXoTOVBRWRKei81k/35bEzh6/PKvap2qsdu7FpWd84/UVCrAFehIZEKWdIIDoYiLXvVlCpUpAA9UmbjX6eRY4ItyRM68Vq7QwJs/kThPqPQENflgOKCAaQnF5tEFfyY1mxIAHKaiAWeZKH3sPqWRL2ZXZKSx1Jmi38NVfSKA9LmtY6BO2XAFDL4o7cMAH+tb7OFl/d3RXcSFEEqGpGPHoPbz/KGZV1i/q3N6TDSTP8+MnQYnGPdleSEd7nb+bOHwKELSy6rHUWRbzedox2qtrH0Uw7vPQ4b6VaOfsCi1esBcTb01Dzr4QZ3svrwx3/ndTkeYI838hJs3kW3wVuYAJfIYB9gJD973EMnq+f9YywwCZ/lGB+9jTJUpIzmgzL6MRExxmeDnP4vLFT1hhGEXERIWzvv8jXw5ekh5mQHUnT2thrWivVJ3e70VqdbAxvTpjWnkQofDyNmvqPkgdA+hiLyIaZAY784BHxU7Zp/LRUEkoiINMyn/tXItFXeF3I61JGn92fiYgrAGGTg/CU+idIvup6FDS8HxGakLfUjK5nyooEzhtI8Jy3DiwtlYSyCFAO8JrwIDp0M48Gz3tCpVcxIfrLRah92B+3P8k2xdMq48Akl0RC2QQAB6O7/QA4g1fxMNjGWddXGsZGHgm60XFWG3HfrPGxyH/Uy44Rsz/DhosgAQr2r6ACN5Q3qqNzMBZZjYMDVwLBY6w8yDLySHCMgNYacf09Rlf7NoS2cwQXTUIo/H3+cfL2MW9hKb0wXt8XD8Qjd+rUfzmSs5LJeJrrix8uGBcjEfwDgLZoKfi4EbenBWPRR8/v+PmViiIB8HN2ARIqRkDGufr4/l4j3r6TyVjGO0Y9OukbFCG8eH0JiB5mYnZx+ix3dgfLt1ju5l+6heWaYDxyVSAWvdd/LPKc6mDGpleqdApOhwIkVJyAXGeNrj0HFSFGPPLtQDy6LhCPtAbi0QXc2VUsX2XZyr90hOW13LrF5DMk8GL8lLc+jwTT+ppUXnUCpEYrjSkSmNTP5icBNkjnlTFBgCIUefHISwKCpvvcZ4oxQwBwyJDAXPyQs1mRR8dO9c0iC+TMmCKA+wOKBCMWvQ2coXsMtQudUs88Olap8lwZcwSoDioS+LPaQxo605SoZ4WpslwZkwRkOuk/2n5SSSYvpWOaAKnDudgFAnIZ+X/Lj9Tf/wEAAP//f4DBuQAAAAZJREFUAwAIlQK9D+iUKQ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531947716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GraphZoomOut</a:t>
            </a:r>
            <a:endParaRPr lang="en-US" sz="700"/>
          </a:p>
        </p:txBody>
      </p:sp>
      <p:pic>
        <p:nvPicPr>
          <p:cNvPr id="1330559369" name="Image 24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626978709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VaultsenseDiscovery</a:t>
            </a:r>
            <a:endParaRPr lang="en-US" sz="700"/>
          </a:p>
        </p:txBody>
      </p:sp>
      <p:pic>
        <p:nvPicPr>
          <p:cNvPr id="500580775" name="Image 25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835106342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VaultsenseDistance</a:t>
            </a:r>
            <a:endParaRPr lang="en-US" sz="700"/>
          </a:p>
        </p:txBody>
      </p:sp>
      <p:pic>
        <p:nvPicPr>
          <p:cNvPr id="1384170327" name="Image 26" descr="data:image/png;base64,iVBORw0KGgoAAAANSUhEUgAAAEAAAABACAYAAACqaXHeAAAKFElEQVR4AexafawUVxU/Z3Yfj8rXezOLWHhvllRiaIGWWKiiiRITsBRSdpfwIWiNFlCg1qCirTHiR/qHbZMS5SPYSlqVCjw7+4AWaGIp7T+1rY2x1tZ+2LLzXmmpO/MeYJXC7hzP3X277M7emZ3dt/t4oUzmztx7vuac3z333rmzq8CH/LgMwMVKADuaWJnW478XxdJjyy6WH0OaAenOxOx0NLHN0uM2AexGxFWiACp7LT1hpaPxrf2dN88aSjCaDsCZCfGP2tH4Jg76H6jAcwiwHhDbK4JEUBFwQ1YJP89gvGRF498TuhVyDSY0DQCR4hzE4XMj8SQB3s1BXxPYd4RpAHiP0GUbhyy9eUOkoQC4U5yDuBEGfeACaOIQGTQAIk0DpfhggWjSEKkbAKszsZzTs74UHwCDgF4VZaAZ/FYxROJLgyuXS9YEQLojdkM6mthu8SwOCuwBwNpTnIBXANoWcjKzI6nkVFHIgRsIYDsQ9UHNhxgiuI8nzrpWkUAAWHpsbVqPv4Eh5VkEWMcTWuUsXtVxOsK6qzTT0Djo29p6DvyloBLpMZ6PpIwNmplUgZzlAHS4wAt8Lx0i0fjLlh5fE0S3KgBs6FGehHYi4seDGCyVIYLXkeiOlvPnx2up5AI1ZTxcypfVNbN7H8ve1IqhK5HgBwzGKzI5fxpezZ3063Q0kfSXA05kH4l0x6JJbGihj0glqzTFTeMTqpn8xdgTB9OVgv6U0ce73lVN424G45p6hwgCxKyJizv9nuSbARgKf9pP2cU7BETLNEmKu+Rqbg5miJASmuX3QF8AgCDkp8wBv8Qpuimf4sZCzUx2+co3gFk2RIC+zz687GcWFQr78f0BAMWRKfOM/aRISw54BqfovfWkuMxuLbTcEEkl72EfplHW+RQvp0/J9XkmKWG4q1UAIB5GbhUAntj+LdIShskR6e1+jsM8WY87dQHAD5ICw/SLePJWS/p0eScWRKsAUBC7dO+XAbh0+zZYZJczIBhOl67UsM0Au33pOCuaWJ0r6oKxzeqCYQlA36TYTGdMRrzh3c+B3w9jrvh7euKSqVxv+DnsAOibFL/OCeFR3n1OLIlWxxbHKGk3rDqsALA7llzrhOBJ3oFKvjfg1bndacNCzxsaNgDYHYtnkOIclQfPzvLXIq330Xe41tCzqQCc6rh5iijVPLY749NJUUTPa1JZIlIIvsbv39LNmVQnILEpAPBuEflrzPZMKPy6KKIuaDKfxOTmKCh63jN4RPhKe09yv0x/sLSmAGDpibu4t9YVnBN1/rT2oBsEETy00NPMH1+QLbtzzwPBajWV3F1Gb2Cj4QD0TY61IdAdbh8R8Rb+/eDhAghBg9d6krvctmppV5OtAgB6fKZGySydf1T4fzgCELlT8+3yK64QIFj6kmlBer6W4AlJLX9WvkXgFUOe7wtA2Mm+lRdzXZGmuCjF5piTyff4M9VDRUJFBVfwZ7QXGSF52gt5xLW1BJ9TAZT6xN/D3hR8r+ILwNje1rc4GKpQJogSLA1V0AcIqpn8Oo/dvQPNyht6f41Gx1mvpYwHoIaDHRRx6DKVcaZxXEYv0IRioV5xR+jKMrGXS/mJiKc7nKvKiRda3LuOaoZWAdG+C9TqNRG82tO9o7pkuYStL55aTim06LjwpdCS3X0ByCugdBicDznz83z5VYCnmn2rmHuIS9Wz3uDzhkNSXwjAN/2FblUA+GurNIWQ4BvCgF9BOJZRU6E4y/iCwM+4rZ6eZ7u5kwPdkKu4Lggo7bxSsaoAKIiPlyoU64gzrGh8TrHtUeFMOKeivYTnhKelIgQbI6nkNikvALGvIzYXEaZIRYnkvpcIVwWgPRXay87bJToXqgGyQAjj8WNn1cz5BTwnPCbaueI4Gcg6P6UMHuEerOpHTkdycRTlmxIyu0wneTL+o4xXSqv6YO7BLJAj7SH+4LzCCvixAk8c/C//iLEIs85NipO9D1A5CSFlM7bQK3Y08aY1KVHLz3C5GE51LOW1n5bkGhUX3Iq83laQXYSqAAj5EedwKxBlRL20IGArjB55bymtWl3t7T6cVZRPAsKkEtkohGEL1HhklMwOQOSl3qXIvobpA2mnuSS91+NSwdzLDYBRSivWEdekO2OxYjtABQFnVogRzPJ7t3DLp/X4Vzn4ZW66aPOQ2ttmPubxFiskLpRAGSDEQ4B3suGzol5RFPxt35WJaAXdm9DvZvGrbDo33NwMSbu/Myb+q7BdwuJEhfcx49wp48logQFoMw1eU51NMiMIOMYZQd0E17fI+G4ab/L2uGk8az1YQZMQCBa0ZhEPIOJHJGyR0t/VTuzvkfFktMAACOVIqnsrAR0V9cqCM21dTxLMrRyTLmHN7PsROHQrBy1WmL2inqO55NxNYdvWRx7k1Jf+55B9O6aaxk63nl9b8WPKeFcAfpkn19MyHju20NbbDwlHpfwBIvILktjsaKaxIld4yytoA2zpjeeHEcI2P2OeVADo9EgMf0nO86bWDMColPEOEdzuaRJxnnBUOOwpUyODJs8daUUzj3sHD8DDcN3o413vQo1HzQAI+xEz+RCnrffyxyAIh4XjQn4whSbMH2U76hMc4FxPOwRb1AB/wJLp1wWAMMQpvAkd2CrqsiIctqn9z/bERdJtqkzHTev7WGyy3TrqGe7ez7h5xTYHz8NoY7FdY6VuAMRz1B7jW7zuiF9vRFNS8Dpqafmb1RmT7tYkCkWS1RG/MduKLwLvOYpEV4WX5R2DCV6YGxQAwoBmJtdWAaGNgzhi6YnN7DAKHb/CMgp/NruL17NDyMurtyztiqSM9d78YJxBAyAeI0DgifF3oi4tvGgDwk9sPXFY/OgplWFiv76wnXeYRwnwhyB0mCY/aZeWSt4q59VGbQgA4pER07gFiHyGA0shfNEZm3nV6kws51bZyRuilVkY8Rr3+ufLGO4Gwc5GBS9MNwwAYUxkAq8Ovj3DAU7g9N6TjsafEK+0/XriKh4eTxHAbu71iLAjK/yS8wF/NVqpmYZ0+yvTCUJrKADigbw67AqRM4vf8t4Wba/CQHyBd4VvZBH+BQif85LL0Yl6QqDM4a9Gf8i1G3hRGmiraKrN7H4h7ISu5V7zeG0uilavEPwJ/nN2envqkb9WF65doikACDfG9XbZPFbngeP8nOcGznBBraHwjon1fqaaxnzNPix/9a7BnJdo0wAQD0QAR+vp/jGn+GcZgcA9yLG/QI4zRzOTm9kGqwprzSlNBaDgMmfCM1rKuJ7ba7hXPf86z0PmPZZZzYHPjvTuf5brTT+HBAARhehJBuEBPBOewiD8kidJ8aOLYAG3M9zeQu9np7DMb4RsntH865ABUAhF7es6xT38bcrgdCT4FUd/X0sWpmmmsXF8+sCZgtxQ3YccgEJgkROP/JMnuNu1VPI7Y99OvlagD/X9ogHQqEAHa+f/AAAA//8fqi1nAAAABklEQVQDALC5sK60NMA8AAAAAElFTkSuQmCC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624127274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VaultsenseInsights</a:t>
            </a:r>
            <a:endParaRPr lang="en-US" sz="700"/>
          </a:p>
        </p:txBody>
      </p:sp>
      <p:pic>
        <p:nvPicPr>
          <p:cNvPr id="653963616" name="Image 27" descr="data:image/png;base64,iVBORw0KGgoAAAANSUhEUgAAAEAAAABACAYAAACqaXHeAAALWUlEQVR4AexbDZAcRRV+b3YvCZgLud2N5O92E6oALUH5ixpCIEClBAlwuzGUSAio/Ae1lBQgQSL/UEBJlfwokUJIQqknsxd+CiiJQSCIRCIWKGIhZOcuMZGdvZCEwP3sPL/ey+zN7vbsz93eT9Cp6enu1/1ev/f1m56eN7sG/Y8f/wdgX3CAD2OJKZlY4rR0NH6eHUtckY4lrs00t1xqR+OL7NiZxw7GhlHrAXbo1Akw8MJ0LP78x0RbhehJZv4ljL2TiW4Uw7iPmH9DFNiAfmmklXYsPhvtNZ2jDoDdMxZNtmOJO6VxXAcMfICJT6hoEXMYfS8g4pfhJU/snBY/hKo8RhUAdrTlrI+d3n9B9ytgeCPymk94yYKeIL8NIG6rhnlUAAD3Nuzm+B3Exq+Zef9qFK/UB3KuSsfi6zJNiw4o13dUAGDHEqvI4GXlFB1IG7zoJGdC76s7oqc1+fGPOADpaOIRJvqGn4IFdJE3RWgVaHcJye9JpBPlsicTH9LLY5J+nUYUADsaX8lM5/opt5f+CgsdF06ZHLaSh0cscwnKyyKp5Mmoh4xumsEiP6QyB0A4AV72C12XEQMgHUuoxxhWbp1aOVq3CF0TSplzQpa5IUfRXJr+baZCVvI2kuzniOSvmi4u6dsAfL5bcfMRASAdTdzORJe6SpTkIu0kfBRm+1b0c0raNYSwtfbv4VTyCBJ6QNOcIwnxzbmC5zLsAODxdB7c/kqPDsXFFGX52LD12N+KG6qphy3zYiH6i64vxp2Vbk7M8rYNOwDMfIlXgcKybJZs95zwFrOjkF5bjYX91xWmr3mlDTsAWLltrwL5stC7jpOdE+l4ckueNsCC8h4WukrHzkxf99KHHQBxnBuhQA9S/wnjx3TJ7Entj2/tJw6u1GQF7tZJAC36fvMZU5HnzmEHINKx9k+Szc6FJ7wqJLtEZE2Auo5p3J78T06jOl2YWrtJ6F2dOMMIxFz6sAOgBlYghK3kl/AsnxCxkosnWk9V3NAovtqTvKXjYeKZLn1EAHAHH/JcSAsAvC/qjv3JBsCgsGuoN8cGq9utf6IBgKGfdw315mzQdrc+JAB0Tm6Zga3utWlEc5DetqMJ244lRKV0LL7NjsZfAO2hTHPiMpkxb5yrTD1zbIYYhxYAAJNfcOsKQCYaX5COJjY6Y433GGErRjQH6RBiCrnGoX4gMc8lpvPFoHttCVkAZXml93aXv9rcnrrwUPRtQCo5G7K0ySXWBYBMc/wwGLFemJ9gpmNc4dXkTDSJiW+Sxuy7aQQ9q+Gppg8H5fu6fnjsbpqwJZnfjA0aACi9RAx+A0bM0w1YNQ1ewgh62rg91C1UNZ+mI2TMh4ddpGkig+lpL31QAGCgu6H0w16Bgy7j9nDG8vpdkxdNGoisnVNPjwjzGh/eHu7mld62AQGgFhjM/Gpi/p5XWP3KPKNrTO8zMvX0/WuRqULp3cHgs0ykBY8d+rmKH3hlDggAzPwjmPlzvIKKy1hp3wFQ92HTcVHA6Z0VRkQnlA3sb2SdE8Wh5dimln3dhfyjMsGGR4rl+tWV8TJ+3HrFp+sDfT40uOu64raaAcDMr8Igi4sFeetYaG6LWObBkZS5FFvelRPbH/+zaueO1o+aOtqej7Sbt4Qt8zDqpdkA6R+qTZuYFqant3xR2+YhVjI+15VliW7LXRMAlYwHyu8ooyJWsmyMbjc+fqQRDJWgtBFJk+PQewAtp2fJJcAFAYzi9mqMZ5JbIqmkWcyr6lUDUNl4ec3YFTgGwYxXlOByqUt6f8JM5zLxgSoZBs0klu1anh5jnZYOoto7yPj9nmPmo1DVnpiUVaFUcrm2EcSqAKjO+ODJoc7WDyCz5PwQHzexT1hqR1vO6mvkU/vy/iuTMQ7rQkHwEzO3OLL1Me0toox3GrMwnmaRzwGvWh1BFNmnOUeuCEBl42mjscvfePAvUR83MdP3EL78AIj1uZE1l5ATmM/inIs4weVjOTAFM6d9nPUZ37uOy2y61MxHrKR/aGzv+GUBgPJlFzwgrNx+vt/MZ6afeTgzF+wTAMQ8Etmzd3xPJuvUIhmy2lbjfr13/ObWbZ7GfLHP+OzvmPnoPLGo0Ge8uaSIrK36AmBH49djEN/VHsZv4t0fn+RnvBpN2Jiv8pLEPCW38JFsx2xvVwo7TvY7Jf2KCHbszGOlMbuJuZzb06pIBbf3itUCYE+Pn0LM13k7est7jT8xnHl6p5deXGZyNhbT3Lpa+Jgow73cohSuFA9M41sCUWADMR3kyijOFZBKVjG9XL0EgPcjZzSSQY/6MVVrvOIPta99UYjayPfgz1KQ/mhH429gbVjeOT1+gkxftJ/qrsrqldqOJp6xY/EPMOtXKrpfgl6razVeySoBwPhUcAUxa7+mYhDl9hVnXgl2U7in5xzc86+6dW3OfBjjjdAJ8POZQHaPjdiBKjNeqYnpK0Q8gcoc0GtN2EpWdc8XiykAIDN1gYqVfbe4U19ddo7tDp5Sye37+vZfeesTe4JO8FTc62/3U+tXYqGfRqzkYoAFZ6tdbgEA1NBwMURogwgssrRxW+v7aK/5PKCjNRNg+TKR/KpmZj8GoSzeKb4ZskyfCfNjLKQXAAAIv1rY7NbkafV4cmsDyZs2t+0Ip5JnS5YSAGLHQGTkeYSeFZbD8U6hfjSVJw+kkAdg57Q4Iqh8hE4I7rG7dPSB0CIdZjIg3QdhXViBlI/MUHXHK1jp54ct8xTsFfQh7+rk5HvlAegp92zd45RfxPLiqitMxIeQsJW8IeQEm9mhpQDiYaSXsE70vw8IZVD/J9If4OrLjS5nZjhlzo5Y5nPVjVJdrzwAYtCn9Szy1qT047v0bYOj5nZ+7eZ9AON8pLmY1ckwknPJMsOoH4o0D65+S9O2ts2DG03PnQcAsbIDtV2E6jr72jFGkJgHwCEao9NDiPvdUtdhH6flAWAfQ5lEuzDu43bn1fcC4PNtnmuK8+clVyiopw62uI+mo4ld2O6+tCOW8A1qVBBV0FxrJQ9AQ5exUcuMeP3eHaK2eSBE9QOFniC/RsRnM9N4bHfn9JK8rD6w0DAfeQByuzwhbaRWgg2X10svZbxhBF+GvPyPFFAGBjwW8fwfq/JwpjwAuUFZns3lJRf+Qee0lkGvBcqTdMa7wwnpF2K3fSjyQgDEeVA7CFMAb2eraBDHjtjpMyU4ZgNEFMw86vkzIKIfP9+j/oUCANSPDbHt1cbhCK+s6Wj8/oGo0BlbeGRWGl4gpum+/CI3NLUn1/q2D1FDAQBqjKDICkRnsS2gkoOZL0nHEpvSUxd+pqRRQxBaNCYTi9/sCLbSZYzHdvge7ARXaEQMOakEgIntbeoPCzf4jcxER1KD87odiy/DPVvC7/J1Tot/wY5m3xTia4g56NJLcpGVoXazYjywhK9OBK0BYcu8nkie8RuDiccS8R12NLE7DY9A/tt0NH6rHY0/kI7F16O81Qny68x0MJU/HgxbSe1n7PJs9WvVAqDEGyxni9A7quyXYOB+rDyCaSEzX42ZvpCJ56E8xY/HpWOtWY2XnnK/Fne7DmnuC4AKYAQMZxbWA/XMrqsSMP52zPx5dRU6QGG+ACh5CoSQFTget8NDqj7YBI/6SBARiljJq5lIu9AOdoxa+csCoIQxtWbDqeS3jF46iUReVLSaE6Yc5xruzR6qIkI18w8hQ0UA3LGbtpjr4bbHs8hcGPMzgFHFz1tFBTEeNNg4GrO+OLx1bbsrb7TkVQPgKhyyki/BmEsBRggh6eMAxFnsOJcJ0Y/QZ5mInA/3XmB00wx4jgpjXdCUekz7Bwb0H/GzZgC8GocscwOAaA21t90fSZk3hVPmXQDn4VDKfKr4tzhevtFUHhQAo8GQwerwXwAAAP//+TtkMQAAAAZJREFUAwDhpkW9PYoYkA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071734991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VaultsenseLinks</a:t>
            </a:r>
            <a:endParaRPr lang="en-US" sz="700"/>
          </a:p>
        </p:txBody>
      </p:sp>
      <p:pic>
        <p:nvPicPr>
          <p:cNvPr id="577973231" name="Image 28" descr="data:image/png;base64,iVBORw0KGgoAAAANSUhEUgAAAEAAAABACAYAAACqaXHeAAAMSklEQVR4AexbeZBcRRn/vjezkSup7LzBSLLzBguUkKJKEdEoVUARAgaSZWfCghLLBIqjEAQLEhSJ/kHwCgqFIJYWx6YsQFmYmSwkgZBgQA6NUIBgScBSZiYkHPNmQ0IISWbe569nd87Xb47d2WUp7Xq93f1d/fXvdffrY9ag//HwfwDGowO819UbsEM9p2WsyOJsOLLMtiIrEfvscGRtIVqRPpRXIr9UySjZHdaZnePh25j1gHdD3dMz4chliBtzRv4dMoxHmblPiFcS8zLExUQ8rxCZF6O8DPkblYySzdOkd2wr+lg21HPp+4f3forGKLQdgEy453I7HP2LYfjfZOLbEE8hJh+1Gpj90DtVDOP2vZLfDpvPZgBoq2YaybcFAKFenx2KXGCHo0km41Yi+jJiu5/ZAPM2DJP/ZKzIt4SoLb6P2ohtRc+2w/lXyOA70WILcYwfPhzDZFXWiryc6YpGRlvZiAGQrt4DM1YkgW7az0QzR+tIy/rMs9hHMeWD8qVl/WGFEQFgTz8rlDVym/Emzhq20zARkQ9IaANiH5P8mB3n2yyyoBBVnuQnJLJKSB4XoT0NDQ4LKB+yvtyz9oxo1zCppaRlADAGv0J+4wViPqZxTfJPIrlJxDnVTKWmmqnYXMTzA8n48kA68ZtAKv5wIap8Mn6dmYovCSbjc8yUbypAmAvdmzHWX21cD39O/PL8jlD3FxvLVku0BEA2HD0Pb/BJNN6sNuMq/ZUof4KZjM9CvDqYSmxken6/S8qDwNS/L5iKbYDuVcFk7GhlC4A85yFeIDPxJ/OG/+mCjwVKc3+aBgBjTc2896Dxfi/TcPJ1cZyImYzNNpOrn/GSa5WubAGQ4zE8Fqo66uhPQo+5J2v1fLOOTBWrKQAwvmZjrN1RpekqyN3oukcH04mEi9UmQjAZj6k6MDTurmdS2Lir2eHQEIBM1/wZ5JO1qLAD0f2I5PBmLjeT8QvQdfNugfZSVB2qLvSEKzAcverryBn+tXhxDSfGugDI9AUHsa/jMXT7Tm0zRAYN4Tl4M7/W8seQiCFxqyF0CnrDTl01THQoXtyjMu20g3X8Iq0uANmOjn4ixiREroC3vqsjT7M707EnXcxxIqi6O/bnv6R80VbJPMv+xCH3VfJq854AYFl7IYTPQHQ/Qnmfw/OnvBl/zc0cX8qUbQNbfHnp9hoOzLRATeBeXmkBEDquA4uSH3kpYfxdqND34o83vXNrYhMxXeJVLzOvEOxXdHwtAHbYupiYQzoFAHNLMB3r0/KaJAqd7C9snqzoH2wVsZFStCbVtWJmMnYnPoG3a5lEVtbKXaDjGbVEoXmfIOLlpA3yBlZuV2lZLRBtq/MGUpsnpnNJReQLtBZs6ETNZPZKDIWtOh4xLy/07BqmC4Bs6IDLMINqDyDYkR+A59TYaLnIxItqlXS0WplGZaZN6pN8nYecZYdDrmHiAkAMulhrQOQVrN/rzqhaPS1RZrjJOppbqhEF+4nf46uwRSfHwvUB2B2OHoY3cZROmRzCkZWW0zoRs5JLSUdzCTUmMBYG+EJdo5XEBq6wsKtgVvWAvY5ot7cist3cGn+kQm9CZ/GFGoDP23ROsm8SziHLnCoAHKavlVnlnEH8QLn0sckN6D0VPQD4hBhQwB4cf2seEefhGtKELxrMWp9F+PThthbaoBpdyNjTF34Ww/CgQqHijwjtCaTTf6ogfSyyncnkeji6D7HqYaaDd82IHFkklgDwGXn9p4/pJW7hMKNo+KNOlc8i8rLOj7zBpbaWABAuE6uVRDuZVMtM1BJrfXdYphU9bggAO3ojRQOVaSYcXZ4JR17NWJHdthV92sZ1WCV/JPnBrshJsLkpY0V3IX1V1dGsHXwSt+tkRQsASalbVCph2ac1Uimj8rYV6UWFK5j4KGY+iJi+iuVu/84ZkUbnh0pdG98Ndk92fDQAmycx0yFIj2KiFXYoeq5WwU3U9gCDyr3dKOrAsBYA8LVGQK95eE4NAUWesp/peGSaeuxw5D7M0HBlSNx/gHEcEU+h2sDVn7Jadrks28r5cg4Tu3sIEDHqpnEJWKq+o6+Iv47b43u9tq56nTpUoZyWy+W7ylIPgFNvkyYYFeNFw64gycaKwnBWdnYI/W24UEoA9apSwZUBCFb+HgVC7kPneaxs3UdewutcahqC18Quwm8VxUsAwCktAMJU6i5FJV2KTUg/utAPAeQWfH7ULdAz5EgvTo3sWnlsqb+Pbesfa+mlMrbI2XC+P5jZucfIUzdsPiFC7yPdouow0zFv3ZIRwjSkn9cAqgYAg/UAEDcFACEEk7Ebgsn4zGAqfrCZip1gphNqMQJO9YNB7gRSvkU4XLm/mlNVitjhwKrOrfEnYPPkYCo2GenMIOqokqpf0M5rTOIGwBFHCwCcbBqA+r5Uc9XxdiA1uAhvNFHNKZcA1Hl2V0S7PylL1cuxFgDDKb/s0hAwpEysNInPD25kqCRXyRttXh1gmEmf+qSpewetOTH4M1pGAyKARZPkWJ2Yz8m7e0BnOjU0dl0aPGXHjOhJLnKbCOgJ+wKcXYjx/bjLpBA2qOymuwTdhGxo4VwmnuzmyM7J2wZeL9JLb1atnaGgnV3FR5Giwlik/MamD839uQUYbmtK9kVyKF9kph78R4nWSobFy+c1TIT13ZCxEgCqKCTaPbRDcrbij2XkbQ99YKbi8znvnEGOXN2Ryx9jpuN3jaLOXp0uzjUfqqRXAcDvf5gA6hg+lSJEzHxYpg0/R6EmQmBrYh0afpO68GhCXCtiWz3nEFPAxRTK5/dUn21UAWBm16lFx9MuRUXwyU+BTJW8Ik+0WPCR+ec6v4TpyUMzA7sqea4GsYj2coGxycG9u7ouq9SfcHnsJy4l4sNJE5gc1yWuC4BAOoGjb3lJo0/CfL0ULk503I+eVrjNFr5e6wkOR8xk4sFangsAJcDE2ssF0KdlrQN+q2QmYsz6/X3asa+cFVmqktqoBSCQjK3BZLi5VrhQZl6MSebKQn4C/bHDkaXErJ350ZanvJblWgBUu1icpSrVR+OmHeHIKXre+FMHu3pOxvgsTHy62n0k39XRFc0TgEB69Z/ZoduUkCsyGXmhB97r6j6SPuKQmb5wpuPj1cTk0Ra5eWoqgW01aYOH0pAsbljUbav+FyDMnTnDt3kwFD1xSHr8/6q62e88Q7pTI0IQeSqQjNfpyeSFGpTxMJaMPtrbg/29/lgMIGCx/ngmFF0C8XF9MuGey3G6u5Hgg7ZikbSP9nWrNmj5w8S6PUDJTE2tGfSxMR/L5L2q7IpMYNPdthW5RajXR2MchMjAhHcXq1+lM/tJE3B4sgdi85TvGnYVqSEASroz+eALhiPnq7xnZL4ia+VeHAxFtBesnnpNMtBwxlH72TgzfIWI6/riE/lGs5uopgAghAAWSEy0CJ8U/UEjZNAdj3EMTmSs6GbbimjvGZVYqzHb1TMP9p4jJs9frQ3b3Kd87EzHVw+XGyZNA6AsBZKxe+HEiQDBdc6n+MXI6iiceX3GivwLjt9ih3pOw/CYVOQ3SpWsHVp4etaK/soOR/8tPmMtM3+hrp6I7XNyJxR8rCtYzWwJAKVqJuPPGvv5OICArqgo3hFOH0EYGmQYj9pWfgcA2QBA+uxQdEU21HNpNhw9czAU7c4ir2iKNyST30GGPCJM34H1TyM2ev5OOefYqemB5xoJ1vJbBkAZ6NweSwb27p6NvOdRFnhVDzMdyMxzAMhifHuWi2HcjnH9sGPQakFe0RRPyTBkq5TrF9YG8r7Z5rbV6fpieu6IAFCm+O31u9Hd5pM452LWfV3RxjPiq/QaiZyjfOCt/Zj1R1b7iAFQ1WHCETOVuN9MZWeROJd4rheUcLuikPoZ3EVm0j8LJ0jq33XQkUZufFQAFKtl2pQDEL8zjcEjmOQaEsoWeW1LMcnB1tJAas+RZjJ2Bz4IeZRH/bQFgKIXjMPNQDJ+I5ycjmExl0RuJJKXkLb+ltCdoPsi7KwUcU4NpPzT0fBfMq3TL8iKTrSYthWAYt3KSdzkbEAXvcZMxj8/aZ9/GjnO6SKyRPUQpD8DKLgflHVo5DqVL9BIliFdomQ78nQodI+Fne8N/ctNv+vnLsX6RpOOCQC1Dk1+q/9dM51YH0zFV6kegvRagLMEDTyjENU/S6Xi1yL/C/BWKVndnWKt3XaUxwWAdjjqZWO09P8CAAD//+Ob6b8AAAAGSURBVAMAEImdvXmgJ5g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409196981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VaultsensePath</a:t>
            </a:r>
            <a:endParaRPr lang="en-US" sz="700"/>
          </a:p>
        </p:txBody>
      </p:sp>
      <p:pic>
        <p:nvPicPr>
          <p:cNvPr id="423231259" name="Image 29" descr="data:image/png;base64,iVBORw0KGgoAAAANSUhEUgAAAEAAAABACAYAAACqaXHeAAAM+UlEQVR4Aexba5AcVRU+p2dnH3nvzObhZqYXQxDyg1IqvESrQCwxQEh2VtAfoFiWgFoKVCG+qFJRFBUVQaR4VIFVFAVIZScJCVIpCVhgKSCEilogAczOLMFstmfA3U2y2Z2+fqdnurdn+va8doY/2tVn7rnndc/57u3bPdO7Bv2PH/8H4L1YAO+sGFqTS2z+lpXYfE/OTO2wEqnnx83UQdDREh3MJ1LP5RwdbGCbX7XhuPcit7atgLH+TaeguEdB+UI3vaEikZspErlCMV9IBp3GzCtAXSVaYRt0uqMTG9janT3/Gh8YzOWSgw9PJi45uV1gtBwAKzm4xTIHJyPRjpdQ3MWgZcSV6QcEMKiQMcPN6FWG8ZnpSGGvZQ5NHDIHH4FhS8+WAKBobVfOHHwASc6SYQwRGwurZ6k0ap3MZ8a0yGDj05aZmsU49ytaH/Vpm2bnBQBS5tzA4G9y5skTio3LMGWRujJhDprpZEErIuYIMX3eMgemrETqNsmB5nE0DcDk8gtW5c2hQ4qMrxBzS2ajkTqAV5QifLXkMLHyvBWN+PptmwIgn9h4zvSCrhHFFPcHq8YrhbmyKceKXg+zc3SwcWzDjCrkksN096JsbvnGj1ao6uo2DAB25S/bRueTRNxJNQ4UMq1s9ULUVtfFMy8siGeH47HM8AlhbqITG7EVH2D2V1ZqOszeleOC6lQ9nX/E/nCFK6u3bQiAXCK122a+E8ENwoSiDTnVf8gufKEvk+7uy6ZPX5JN/5Jp9EiIcUAstuLTlxk+LYYYEosIMQOWJQGQAie13GMNDD4Ovu5TnOoytpKpZ1WEP8YMvHGSUIWnzLih+HvxkfTSeHbb/RXqprsSS2KSsm+UMQKBvJwkKeP88UTqqYBNiKAuAKzE0BdR8FkhMRwxJmFPPJNe2JvZ8gNH0IaPeGbr92UMUurlauHZoLNz5uarqtm4upoA5PqHPoInt7uJWeB1/cpaKEbimSMfRlsoU7ShI2PEMkfPBAgHQsMzYz+N3JnrT9XcGKsCcKhvU7+K0m5iQIApppBDEQ3kBrq3quPO6Q4xaZlYxrDM7p3E3B8aVHJlMlSUn6x1i6wKQGRBZC8RFXd7BvbohJ+8Iad604rO7wq3mZ/GKd7u3cHMHw+N5BTv5do507XwH37bSj4UANzuHlbMdd/ni4EBgqyENoAgwFqqd2fV4iUJ9oqXHqGGPtwef+t0NB9aABStX6DYuFhjXxKpkRKjaVoPglP8QPfjTHyuZkBXlHEZTXup1KSR49rWSK3kwIPEFCHdYavnYyNHT8R9+QmduihrHQj1Fa+eiI2MrMXq31Mcv+KTuSOfTN5XIXW6gRWAAZdgFW1ytMGPY7FsGrv976cBwmC7QUAuXVbNmZfiM5uYXpyJZ4ZPR8ozoMApK1q3CgIA5M2ehzD7AbkT0aZfM5EtPFN7QWi0+GJONMsF+27hA8QUcVY2lR/BQpk+UW5S7ClFR/Gc/vVir/jZKAi5/o2mZQ5eg3s4CeGpDg1uoggOhsbN1NVW/+ZkM8UXMyKKjW79GsJpH7vZUBe4dm5bBsDE6ovORTrar7aGzd91nfxtXSAo2RN6XlMd0TeIjV8RYx2BmBksEz4cYubbKBp5I5fs3keKqmx4c8ueNAdWwc0aMUTc+Y45uB6MdxoeB2Y6EvkSmsCJFGdio1tuCShKgrpAIDJRaEfJpVoTJYOTTBxiU714cYq/tfWHeBScFb6ScP1e65eVAQDF2aDAaSv6e0BYIdCCgOWEmaTQWqjKIfVjLculMWdVu3jX1ib7FZf3t6riVuoBIDskEy/3G7s8lv9DLl+tLQNBkpfquZpHDR2LM0iJXf3FizUX6FFpNfQ+hOtw5R4AVjJ5HjFjNFdVarFT9Y5uubXUq9m4IGCQfYhX076mgWSk7NdiI8VbXU37kkHsreitWD1IoyRwG2Z+t3/Q2188ABSpta5NWcs0iRy011OZna8zubJ7KREnKOyQ1SEkK0RIeKEQe9zD+ydWm0tC1Fox06OTuHS1dwPbiHzAdfIAiBiG/k2MUhOucb3tdDddwkw9WnspFMri6gC0BPL6Wg+CetFshC/Wa8Ol8NPmrth+v+tluIxt20mZDCwbV1Rs2ei3BoZUI4Qd+I6ic8WnLEhkVSGd6wo4YjMn8Tis0LsayUFsmXmlF0CYUnzFKildIQ8AJmMdYTKI5YPmdYTUAHzDNKXhnLFr2JRMm2okPspjYu9VmweAYipHq6kRik4YoMhUfMr4FaJAt9XlBwYoClYVGyIPACYsXFc67zakjBCxfzhm9nfbxM8N4gGAa/9gm0ZrLKxcp415NGGt/u06eQBgcl7BRep8SXGVrW9rzC6KRx6tH9aNiPhOjaS8J1sPAMOgUZL85lZHyU3tj48McyMEFK8qOZc3Et9JQlOmyJEAsxiVuzk95isayUFsyVZZx9f9kNgS3uZRV+QBULDt/a6wrLW5oQcQ8eWJ6CO4pPLCB0iSEKEU7CeRSXLSVpJS4zRx5HeV4lp9bOza3FH0m64v+CLLxPqXlkzLqMGjN//mYbiMgfSngKAjvbWs2vFYjmq+I/S7Y411MJEegELhNdfWAyCeze7CrMHPVZVaJiO/evBaqvPAl6pobsDcDvMTJXO08zuxSpj4JOe9QwO/NluJ1HXEzIHB8d1mydvb/+DKPQCYXjxMig+4Cn9rR/hyfz+MV7S+VDxvwOBEMjwKoGYP11fiEG9oCASDL9MNi/qzCOd9t/EAcIxVIeTN6tyTk2On+SgrvkyP4dxCyuQ1OrIWZQKFPNP6QcCo6zw3H2MY/JivO/cgJMIOKtwSchlE8slNoS89w4tHVGRCWAqs1Ahie8hT+DFDyt6PZ/8Qi9ogWMnNt2DI4M/6mP7CVOHH/sBlK2Dp6I59UGq/QdlGxzcxKWX2sKWqxYuBEKsnejOZE3h25ngUdy3JigAhH7CICh4MTnUNzdKaWGb6JEx8U+8dEK2DjMjVMmwlQffu8vHtB/zyQEEY+AG/gY/vHE8M3ePr11c8zf2SEzuwI4NX3LcRBhFiZjRM+HCoL5O+Pf7W8Kj7owqeJxoGAb8630dUep8Jxn+yItH5ReWXgGhiI+mvMun/LCVi0OWKim+AlX/DE0ctzRWvVVcRNgOCovOXMBmXkuZQzs/66esqVYEVIAaGTb+QtpIUU0fO7H2p3cW74zYKAl7q7CEOTirhiBBrfyrXArAsm74B63sSfsGTeV3ONPHUiFtdUFuSND/zpQBeUzcIZs9+TNAaz9HPKJoK+8sVLQDia6vCjdJqicP/OAG79+5Gf8DUjuET1gUCk/Md3+fmsbgDlb3R8hRgQgFYnt32c6XUq7Cp+4T9k3HOX4iHKu0LyroDaQzrAkHnZ9NevNC9S6NyRKEAiDaeyZ+CtnhbxC4CPvR0ijfyG3n/00dDjeapcEDgfKr63QGDuLkqmuzNDpe9CoO27KwKANPTR9UxdQb2gwJhd6GQQ9lqNN7m4t2hGQDHBASlvK+0rm6uxa1VUcGenT0VXNWHr6oASMC+t9OvsLI/C9SlqyU2OGHZsWfwoBHRGrRQKGPkC7G/EHP4ewcZb7Zw6fID2/8pbDWqCYA4x7JbH2Liqn98iGeaUy1zaDKXTN0kPu2gcXPwp5aZmlIGfbBqfKV2xQ9sq+t/C+oCQAaLZYbPpYLaTXJ9YRqcVhQ+AgjdyuAbLHNwMpf41PU+1bzY3OrUDePJ1BSz8Q1m7tIGQ07Yh4gL6ql4Nv1JrY1GWDcA4hsfTcufp10J3iZmNCEnGwtVRP3MMoeOWWZqj4ChKNETYh0QKzpv4fjqoe/kkkMvW8nUjOrgm3CZLQgYlgtsZHRlbDTtvfcrV+t7DQEgIeKZ9L1RNX0O1/FX3MQUJeYPFcE47bCVHLJy5tA+iaOjcTP1Ogq2LHPRJHfQj5QsdQOcztgnU8qe5iPHzpbcfOK62IYBkKhLsjufKRwurGFFlvTrIWbMj0ExPK2tDbNn5uPJ4BjDNMxGIx/rmj5sxg7teFajqylqCgCJKl8rezPDy7lg34H9oOUPPjJGNcJWNIM96fbYyPCqxQd3hf/+WC0IdE0DAF/CRCn5o6RY5m+LcUk8iOcBW+RtJdzfseQfiGf2LsaedI3kMJ/x5gWAOzDT69OxTPqyeHZsGYDYgRWBPdnValqdVifzuSrnoMdimYO9fZmtn5Mxfeqm2ZYA4I7O9KcJAHFRLDO21LYL1+PFxPNYqppHY121FTI4ouYjZNNzEiuemVrclxneJGO447WibSkAbkKSpHyZwv34DCTdE53kdVwofJsKhXuxQnayTX9GcWOg6RKNiUx0jg1so1PGur5MekE8O3ymxGLaNeXGb2XbFgAqE1xibXk1NrrtJ/HRbVdihWzEvfosFLcS1F2ilSITXVxsYCs+lXHa0X9PAGhH4m7M+bb/BQAA//+Gje2fAAAABklEQVQDAHmWs8wE8TPa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685951844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VaultsenseRadar</a:t>
            </a:r>
            <a:endParaRPr lang="en-US" sz="700"/>
          </a:p>
        </p:txBody>
      </p:sp>
      <p:pic>
        <p:nvPicPr>
          <p:cNvPr id="723125903" name="Image 30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523007820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VaultsenseRelated</a:t>
            </a:r>
            <a:endParaRPr lang="en-US" sz="700"/>
          </a:p>
        </p:txBody>
      </p:sp>
      <p:pic>
        <p:nvPicPr>
          <p:cNvPr id="1561695806" name="Image 31" descr="data:image/png;base64,iVBORw0KGgoAAAANSUhEUgAAAEAAAABACAYAAACqaXHeAAANp0lEQVR4Aexaa5AU1RU+p3d4REXdmY0a2O0xKRWIrzIk6o9UhQLkIbDujEWiVlIQUWK0LFIqGhOs/MBYKVCLWGrKRwykymiKsAOIQBQfScqUsUwUFZGyTDK9iK/pWUTBhd3pk+/07sz0dN+e3XV3KU3S03fuueeee8653310377Xov/x6/8AHIkO8GHzgqTb0jazYGcWFtOZZW5LZpVrZ9a46cwWPyhtZ1Zqnsq4kN1nz208Er6NWA/4oKV1fMHOXltIZ57psUrvk2X9kZnXCPFKsvgGYl5IxHP8oDTzMs1TGZUt0ej3UfapYkv26o9PXnASjdA17AC4dtvSgp19wbISbzPTXUw8lZgaaLAXc4KJp4lF9xyS0jtuOvt8IZ25ZrBq+pMfFgCEpiZcu22Ja2c7iK3VzPSN/gx/ivzzAMjdrp1x3HR2sdCCwYNqMGoZeANmCREX09nLXDu5i9i6Dy3dTCN9MbfAxIOuXdpVbMlcoj4g/anvAQGwf3zrRLclc53bcvGssiU5cebRRTv7BBx4mJlOKfOPVAybp4rFj/g+wJey3WJz2xz1df+EzGllXr24XwDQ3a7oTiR2ksV3kCXbCnZ2Y9f42RPdsce8iBafUU95ME+EDpDQdoQ1TPJz9ryrWWS+H5QGT/MQtovIwWDZujTTDPVlf2r+JNfObJYGa4v62t1AO+H74rplkVkXgH122xQSuR8VrYw3IN/6cWLsa6jEJJSvfwvtJE9ubyCZnnLyjSmn/QKE7yfzueXJjg2/Sjq5zX5QGjzNQ4CMc7yWgfI7YP91xHVv9aX76MSrxDy3IohJFGDeX2y+6MwKz0DUBcBjngalHC7HbCXQomBjAOA/cgs9JyXvPFTmjFRHbtnx+dzTTH/vjsjFMFRWy6Ty7TeknNzpqguVec4s3ueDVjgswOizVsN0qnPVBUBK9GpcWWbg7tv2/3rF0OJMPDfltH+zac+GF3qZQ/9XXaqTieYBiJ1VjWXbyKkyayghL7YOKlgXgNSe3DYieVQFTYEZhkUDcoVWJ532s5L59VuQGpE7mW9/XG1gWPwSfiFSM7CvkSFgLnm4ydnwlCGrwqoLgEo17Dv8U6Ae333VPsuOpNNwE0hPy4xkUBtJJ3EjhuAuZqTijAl1Jz7s+llcdplfF4APmlrH9Rw3RnvBqD64y+VCMZ9dTPdsFFowOpQx7Em1obaYeXKsctGhIaN6jh+7RR/XsXLIqAuAdVTDemY6lfBHBLR9xRRz8Wx1TB2MERgyW3WrDSKeTXGX7yN8hc9MfFpxzDHrg6JhOhYAXYQQ8wWVAqwU/nwDSptCGYSpCVPuUHiDq3zAEtMsvA9cEeDUkEYAhKaM8iy6pUZSE6g/EWM0yE6KvXg2Xo3X6/ogVmSQGYKh1V/Lw6sdBN/0puh1i9YpyiYyAlC009cwUcwSVFalrM6vC8nTJoXKQ+9rrQeCgoPX1cuxeHrUDy2Zy5WnZcNB+f1Vnki2NeYT56LsagTTbXe2pK80ZUQAEJozBgqXm4RR6d1JJ3cT//vZrhR3zsVjJvYR44OQTq416XHtxlvJ4l+jtb7jB9A+zyBcTDf+luqP+SeT+a42pnWHk0779Xhi/ZMMl8ey3NQLIgB02l9YSswpgw5i4eXoGTrFkg+Cl5gPUOJ7AtFlbnMmMmEx8yVh/SZe0c7MI+JLKe4S2p60OluZth5SEfiGenrGxoP+L2nPVrlgiACA95qrggIVWuRVvI39oZIGwXvWfZIqJeYBhD8habyxYjs1nAH5yPAy8oROC5ctp7X3Ja3ifG2IMk9jrDEeQQ/GfKCpUGBZEuJQDQAfNrfqsvbLYSFNC/F1GoeDD0J3z4Xoen8O54HnMXGkh4CHYVYrbeJZlvWMzri1kqge5h/MQ/PClS/LcUluLtO1MU8uNM+bEOTVANDdYEW6a5/wv5qc9u19dCTivY8dTPZ0z4Gzj1cyRXqQvjLlrN9Z4Q2SaMyvfwlFfgAgS4j9Gy2/WeefuMqrUHLPhq0os0fpcGArUV0xIrMGAIxxMwBCGyFb91YQUk5uHpe8C7EEvn5UT0lXgg/VLTSATOh8QFjORLsvU91NTi7S7U1qUMbsM9c2cgUAf4YMvvgEtApRtWUDfBOp6GMJfOexezftNuV/Gl5TPrcrlc/drroHWt4qidFnvMfNRH0q9a4QnS32RCiPvMujyx1MOe2RcQzZz/TduGfUU5hY/adD0FFmOvqjCRmd63x2BQA8P070OaE/FNjBRCO+yguZHXJS3wtI2PgtoGTxSWUDFQAstowAQPAdhM/rbfQ92NgVAMSTCirB2rLHe4PpenQhnV1eSGfewMdJz01nJS7E6YiT9/l2xitAt9qIKx/mo+cafccEWWnsKgDMFWZQER7kRiVBGaVR6QUwuIKJJxIzK29YA+OCbiheobYGqNvYAywyDAGspowAkJBRSdQBrvvxMSo/FM5AbclekxU8CSp1taoCjKdDNfVfQQn1GOvBVPnMXwEAj4z3yHBZLBW0DNkBlsSuDANCw0QOzJZwtasHDYvwu+V0BQC0vxEAYRoQACkntw5dCB8eZDdegUGWTQxTjBcSNNJuKL5FbQ1EK4a1cWInEgMAFpsBIB4QAOpQU7791qZ8bhIctFL5do4LKmsKcfI+38lZqrsJNkxlY3hGAFiqda30AE88IwAsdEKM8s88O673WmLoAVYAldqayTm16c9HCkNFG/drJm8bvFJ0CDR2OLsxzKK7svg61NncNtWk6LPMw9ek6Uw8Luqj7B+3d9ObZb6i5NO6IYkCW/1E6M+zuC3Eik0Odn8+VlEgw3Q+IZBtJIVjfd7CVF3bVABQLZhlH9M4HNCdvh3mhdMyfv5ReEMb9P58WE847aazkfMJcvLUsWE5Qzpr4BET19SxBoDRJdpseoThJRQfFC+ab1KoPHXIHZXYQjz4/XktHxf22ebzCa40Pq4248q56baLmQyf9YVKpQM98QAc+3bOJeK/kuHy2FqFngC9tZnqiDrExN+qzUGK+9+fpzqXF3c+gXia6zVuVtvh4vDREuLbwnxNYxH0ly8WNn2kdDnU9ABlMtO9GocDKjjRbckuDPLVgb7KTwvyg7SY9+fzQZk+OsKT+ucTpptAwOS3GL4avyazROsWAQB78L8Tojf6nKqJAM4Kod59P8E4VAdgLL7yIsb9eTxtImcOTLwBnE+YXvSSGwRbZ+qoYFNHmG5VOhL8z/q5dWG+FWZousGTH2scCUzNRTt5jxr0W555ekSmjyFCm1JO56K+ZE0E/nJ8OF2Mlebv/eDJYp9XI9WbSOY7v6e6elOGf2x+6taZ75M99kE0iPHFjdky1skIQGNHbiMmw7gjLkuKds8/YCi25Ql7dSmniInoWeNqjOnZHnw4fSjltF/ih47cQ8ozVI+Ur7pUpym/l4ddabv7Zfj03d507T8AfDEZc3LFCIAWF5KfaFwTMDbgCBHz6RR7ybZkPnGROh4rMsgM1aU6YXtbbFG2JiOf0KMiIqjkjyLMPgby+qhQ5J+tEXmgwq5WvsKKEuXKrzsczRsaRz9y9g8CwwgcRZOD8G/26O6k0x5zwoxqt8b8EoG/pNN5NZLP96IKxZgFkY65R67yZYNlENA74z/T+z4yOgP8FXmhsaN9abm8KY7tASqsXW9MoSsj5B1Ct1dWTJAd2jrqYIzAsLHVhm6N4amxK1ap1p+4a4y7HzvH1ddek3xdALTAoaYxdzJbY5Q2Bu1uQmcX06XbgHm/+ow6BsFUG51eciUaejJAiC2J/LFdTcfdGSvQl1HXYbxU9Lc/TwS0CdaI6PpiOvtSZ0u2FfSI3IV0Jlu0s6/gWX8tEfs/9HWKu5jM5xOC8nUBQOMa36hUgY8+Xq0IblD1OsuzaCMWRX8r2NkBH6SuFjdTesiiYGdeZOL1MFd9AjHkgQYe2SDMt+l8QlCyLgBW3P68eD29ja4eBNX10cznIv9JgPCma2dWFwCG0JRRfbn9Rv5LTcvFs9Dad7l29i1q4K3MPMVYsOyCh+34sAAmLzacTwiK1QUgbn/+mJ6uM/BkeD2oyEQz0ynEvBTxk65t70NlEGd/gzXFimJL2w8xZOZ2YsgUQSvPtTNrCnZmu2uX9mEZtQ2Ney0xfcWkO8R7bdTBnjPRE6o7wgJARPo9n1AXADWScnKR/fmxe7ft9g6WzgcIsYcmtGwwMPNRqMwMhEVk0XKxrHsxoW32MGQEtPKIeSHkpjPTF4Jl+6G3JA8dOP9Y97E34Ougzyf0C4AabzLsz+uyEi8YM9nzLhORt1TuSAbMT2+yJ5di8TaP33viQNm2niHAa/aAzycMCICy8nDMmIL1UFLK6ZzEQlcBiL1hmWFPC+1BV1+ScopfTXbkHlUfhmJjSACUDTMWN+gN96WcLoxXWYahUSznDVssUoCuG5LOJ6egqz+gNpEe8j0sAJS9YNp6KJXP3Q4nx4t4M9BSq5D3CsLgb0EnJ3kZ/ysFupJOYkIq336H2hi8svgSwwpA2Yw6qYsptNSNcPrs0YcaTiDPmyUii5jkRsS/ADhrMYK2+kFkrfL68hap7OjDiRNT+dw5TU77TapLX4HL+oczHhEAwg6Oe3fdB6mODU80Obm1yXxuFeKbAc4iVPBCPzi5Rcrry1urslomrGck0kcEgJFwvKxzqPF/AAAA//8pjzHTAAAABklEQVQDAJ4A6MzviAqGAAAAAElFTkSuQmCC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758374899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VaultsenseSimilarity</a:t>
            </a:r>
            <a:endParaRPr lang="en-US" sz="700"/>
          </a:p>
        </p:txBody>
      </p:sp>
      <p:pic>
        <p:nvPicPr>
          <p:cNvPr id="719203248" name="Image 32" descr="data:image/png;base64,iVBORw0KGgoAAAANSUhEUgAAAEAAAABACAYAAACqaXHeAAAJ7ElEQVR4Aexae5BTVxn/vpssSwWW3dxUWti9YSrjUKCPmUIVnVHGGbAUpk3C8BC0jhVQoNapFW39wzpq/7DtKKM8BtsyVqUCa28WaKGdsZT6T21rx1FrlbZacndLS83N8rBKIbnH38mSkL05ublJbnaZaTP33Pud73XO9zvfOec+otH7/PcBAKOVANlYcmXGSPxaFtuILxutfoxoBmR6knMyseQW20hkBdFOZl4lC7G22zaSdiaW2Hyi56bZIwlGywE4PSnx4WwssRFB/401eoGJ1hNzV0WQTBEm3pDXwi8CjJftWOKb0rZCL2BGywCQKY4gDp4dy8cF8X0IeobvvjPNJOL7pS18HLCN1k2RQAFwpziCuIGa/vFCauEUaRoAmaa+UrxZIFo0RRoGwO5JLkd6Npbi58EQJI7Icr7q/1IxRRJL/RsP16wLgEx3/PpMLLnVxipOGu0i4vpTXBB2ALEl5OTmRNOp6bIIh64XRFtJiEGq+yenCO/BwtnQLuILANuIr80Yidc5pD3PROuwoFWu4jU7Lp6E7SrdMnUEfVtn/74/Fk2i/eaL0bS5QbdSERLOciJxsCjzfS2fIrHEK7aRWOPHtiYAcPQ4FqHtzPwRPw7LdYSg11iIu9rOnbtUT6cWRtLmo+VyFa1bfXuge2M7hy5nQd8GGH9X6Xnz+EoM0s8zsWTKW4+QyB4ame7FU+BokYdKpag8xS3zoxEr9aOOY/szlYrenPFHe9+OWOZ9AGNGo1OEieL25Jt7vFryzAAOhT/uZeySHSAhlumKFHfp1V1tZooILTTbq0FPAEhQyMsYAb+MFN04lOLmIt1K9XrqByAcNkVIfAt9eMXLLWsi7CX3BoA0R2WMFfsZmZYI+Cqk6AONpLjKbz28whRJp+5HH2aKvPMxbKfPqu2xkpQJ3GQNAASmkduECAvbv2Va0kXyiw70vYAwjzfSnYYAQENKYMAfxQOPWsrW1YNYVK0BQFEt2KugeWG7J3GrbSR3FQpoyQu2FX/eNH9qwWrZRtcPSeOHiWl5oYAu8IJtxpe3UQEAN1Ur3L1T8dw6raiPCgBYsS9zB6PiuXVaUR8VAJi43R2MiufWaUV9VADwE0i2a+lEO5ZcXSiRhR1+bBrRuSgBGJwSv9aZkJN3eA8iqAdpwiV/zUxeMh104MdFB8DglMQ1TogPYVGcXBatwW2OWVYPjLyoAMh2L7naCdEzpHprTHxl4ek0sNCHHF1UAAjNOaQOHp3F2yJ94PG3QAV6tBSAk903TZPFd4+ZdaWuEEIT9CUmUj6cKW18MlsCAJ4WGW9jtuZC4ddkkbTk+ezTcDUEz0xf6OpP7R0uCKbWEgBwf38vRmtdsYuSxqu1X9QNAoInQasj6dTOoq+gr4EDMDg13skk7nJ3lJlvwfeDR32DcD54vT+1w+2rnnot3RoAcJXX1Fz1rXD4fzyGmDHoqqZ5hQSBSJyukAKZEq+B4AWLSMm+jBBULYYhJU8Awk7+jSE115nFNBenVJ1wPPUOXlM9UmJUELwCaT2+gg1mice8tt6RZ2Jln/A+7F8lvwrCE4COgfY3EIyosBMUE7Q0VME/z4hYqVsRz+7z1coLM2YJ2HhvToUCGiyciR1nvZ42H5K034IOyjgMlf5Eyzyq4hd50rBIV1yZevNgDqAMP5j5VLdzxXDmhRoTORErtArB7bnAdVFQwlShoUKFnww+0t+3rVCp45Q1bp6uVhdH0Yzn1ukJwJBTVk6DcyFnwZBcfZbgRazBVZAeQKl5NBr8kOOQsi+CyDP9pW1NAPCcrkwhFvQV6cCrMB3ORdKhBHQ8QUAbtzUy8vBbOBDohgLhOjGxcvDK1WoCoDE/VW5QopmvsmOJuaV6FQKZcDbC2SVYE36vVBF0RzSd2qKU+WAOdsfnMdM0paoQ6r6XKdcEoCsd2o3OZ8tsLpA+skAq89HDZyK5cwuxJjwh64UiRE6mvW6Zmwr1Bk+Opn1VZYqsOo7F+LcqWTmvJgAYwTwJRzlCeOG8wvb5soKP7f+vbqUWc965kRxxZ1suP6uZtJdBnOxeir1fLJF0ZeHNTBi6SsEwTk0ApPaYs7yZMGKSLi9MeLU1fuwD5bxadGSg7yD2+B93HNt3pJZuLXlOy23DLoKt3qWJvobFe8pBc2mSLwAKNzdEptu4UGdek+mJxwv0CJ4yRuKLCH6Zqkksirs7rSeq3MUOt/AFgDQJEd8Nx2ckXVE0/uXg5clYBb9FjBM9cflfha0q97ivepdzzt0qmYrnG4BOy8Se6mxUOcFUmOCMEX2CrmtTyYPkCVrYnmfex8wfUvlFQHfqx/b2q2QqHvRVbDUvmu7bLEgcUkv52qxhpATNq5yTaoO6udJ31hi7H6k/Q2WMvh2OWOZ2lawaT6smqMa/hPjzWFxPKeXMi7JG1wHZUaW8CSaePcZI3wh+vtqNODWWw59Ty6pz6wZgXNp8C/Ps9qoumefLjsoOV9WpUyCmzhtrx3JPVQ+eCNNw3fijvW9Tnb+6AZD+o1bqEezl1bc/gCA7LDsu9ZspYtKCcVkn8jQCnFfVj6BNER9/wFLZNwSAdIS9fCM7tFnSqiI7nBVdf8hOXqx8TFXZuHmDl8WnZtvHPYfh/YRbVqojeN0y7yjV6yQaBkC2E+k3v4YbJPn1RlYVha8RbW1/tnviyqc1hUGJZXcnbsi3818IzxwlpovAtrytmeClu6YAkA50K7W2BgidCOJJ20jegw6ztPEq0NHw2uxe3KIdYOIJ1XXFjmjaXF9d7k/SNACyGQkCFsZfSVpZsGkT0/eyRvKg/Oip1AHzhLGoC0+YhwTxd0jagKc+xA49nfqyWlYfNxAAZJNRy7yFhPCYDtBi+qzTkTti9ySXozbsyMaSK/M05lWM+qeHCdwVQduDCl66DgwA6UxmAnYHz5FBgJOQ3rsyscTT8pb2hJG8AtPjWUG0E6MelX5UBTc57+HxeaVumcrHX5WNH16gAMgGsTvsCAlnNh5E35T1agVAfCavaa/nmf5JTJ+qplfgC9EfIm0uHp9/U6gHeNIC9FVy1Wn1vRR2Qldj1KrcNpdUaxOCfkf/OTOrK/3Yn2or16/REgBkNyYO9GYxV+eT4/wAawMyXHLrKIWPI+L7EctcoGcPqm+963BXTbVlAMgGmcjR+/u+ixT/JBDwPYKI/SXhOHN1K3UPfMBUemtNaSkAxS4jE57T0+Z1qK9BNlT96zymzDvQWY3A50QH9j4PuuXHiAAgo5AjCRAe4tPhaQDhp1gk5UcXKSLUc6hvEu/mp0HnYak7JGj9ecQAKIYSGew9iRH+Ot4Jz2JBP0P0P2nL00wd9/OXZvZVfjQtGrboOuIAFOOIHnvsH1jgbtfTqW90vJl6tcgf6euoARBUoM36+T8AAAD//6IEaUgAAAAGSURBVAMApDCTrjsCV5oAAAAASUVORK5CYII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884855480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VaultsenseSuggest</a:t>
            </a:r>
            <a:endParaRPr lang="en-US" sz="700"/>
          </a:p>
        </p:txBody>
      </p:sp>
      <p:pic>
        <p:nvPicPr>
          <p:cNvPr id="631110292" name="Image 33" descr="data:image/png;base64,iVBORw0KGgoAAAANSUhEUgAAAEAAAABACAYAAACqaXHeAAAFFUlEQVR4AexYS4/bVBQ+x8lAi9R2Jh4Bi5KAVCSYHSB2TFsJWKAimKQUsWDHggU/AH4C/AEWLFiwaBfRJJlZIYFAAsGKCiREeQik5tHRjCZJqYpoh8a+nOPYjuO5fk1uKjm25Wuf+zz3+865515bg4xfOQEZdwDIPSD3gIwzkC+BjDtAHgTzJZAvgYwzkLklMCi9cvLvSu1Zx+6pImBYrr4/qFSvDcpVc1CpiaMkOHH8liHE1X65dmdweuNiagjoV6o1gfghAD4NiAizXNSd7mOgYT01BICAl2fB7PSdeiNieghAFFOTV5RJDwEgvlSEeWqY1BCw2m42UIgPAMSvIIQyb0gNAWy2Uqf5kd5urumdpqa3GxiUKEK+SiSNuI+bAihLFQEumBChf7pWJQdpAWIxpJlbtVAEMHgK6/W44JmFhSFgAh4KDMyfyCv+9ZdxfiEIiAJPgfM6baJfM2B/mhsBfN7eX33thF+h6vygvPEmFqABKLc8g4d75lk69d0ByaWcgNuPVB8elKu/GABX8aHiXr+88aJEr5IitjyAdjlwMAE9GOG6vrPVDWqjlIB/Hr/06MGD+B0grrFCRDiOgJ8PK7ULnFeZGPw44AVYnsBr/5nr+o1GL0yvMgIY/F3T+JZAn5lSSNsRBaCWShLigl/ZbV2fmosko4SAQPCOQoUkDB+rvhXH8nHA8/RmJiASPGvhpIAEBi8QLgOGu31c8EDXTATEBk+KrNsmgV3Yyid4TMDTIpP0o5PuLq/5JOB5mCMTkBg8a+NEJLALJyEhDvglY7QuA88qw9KRCLDBf0O2mA54Hk1ownvWHuwpc0WEAu/dtF1egohrWN54W2h4BRBR1lSA2GPwp3rbf8rqnTJq13dk7zsxATZ4jvZPegdyZSFGmgmvl7qNj3kPpj85IdsQXgnzBMvygJ+5Y/sEdvslw3ghCrzVDeEL6+15UP+7iQjwgJdbnsELvLjSbWyzHt6DeV0GkoDkCRrUZSRY4K2AF2R52F0it48FHgC8/xPIGw7IO38qgrgQm4Ck4EmndfO6ZBKI7V2rwP/AMQkMGOyL5XG0DwS/nwS8PSw4/xOIjGN6u/nMcrv5VSwCjgreUcwk8ITDSOB1zsA5RYGHe3g2ruWdOQS9IwmwwYcGPM3j9kGKeMIPjMQ5cr+9oDZMAqeggEd/efoMfnVn87egMZKWhxJgg48MeM6aj1J+8kbzjyUKWuQJ+1Ft/fXch8LrukrwrCOQABv8zJZnJd7EnsBWtKzprQiTheijMM6rBs8qpQTY4JVZnhV5EwNha9LuMPSWS2UBQ26rd7auSetnLDxEgA1eueX982QS0DTOgxA3/XVunuq4Dbd1yxQLUwTY4Odmef/cS72tn9E0z0k9gSzPddzG309l3iXABj93y/snzwA1xJeEEDtOHctsea5zyub1tgjwgJcfb0k7H2/jRntqnuheaW/+qN0uroEw3wVTvMPy/QDPk9Rs8PfN7VmpLJVu1m/pndYnerf5KcuyNvMo0w6E8T0dOOVne9IY55BDzVJ78xJ4Qjp7/rChr7p5ub1Up4LCpEMwAYf7MPgYx9vDHdNXQgSIQ39OF93tvWbSikbxOdqHN7mQPlR+L5ij5xfd7Rmrk7RTvfpQ7zTeKJjmGfpOfmq5u/2DU5mFNy2BMczlbuuvsZStp0tAtmBP0OYETLjIppR7QDbtPkGde8CEi2xKuQdk0+4T1LkHTLhIpzTrrP8HAAD//+COmi8AAAAGSURBVAMA75Swn0YRCkE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404751712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VaultsenseTrending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68519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Knowledgebase</a:t>
            </a:r>
            <a:endParaRPr lang="en-US" sz="2400"/>
          </a:p>
        </p:txBody>
      </p:sp>
      <p:sp>
        <p:nvSpPr>
          <p:cNvPr id="132827416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46 icons</a:t>
            </a:r>
            <a:endParaRPr lang="en-US" sz="1200"/>
          </a:p>
        </p:txBody>
      </p:sp>
      <p:pic>
        <p:nvPicPr>
          <p:cNvPr id="712532132" name="Image 0" descr="data:image/png;base64,iVBORw0KGgoAAAANSUhEUgAAAEAAAABACAYAAACqaXHeAAAC10lEQVR4AexaT2sTURCfaSMItmq7OWpXUPQiigh6jahXMb148VOIPXjxA6jgF/AgeE9A6a2CV/+g4lmQpB6b+Kf11JjxPUpANvN2ZzfJtNnMkpfNvp2Z329+b0LIzpuDGT9MgBkvALAKsApIUYDg8qFuXF/bWqlvbK2s7nTiVZIMZ7vtfTpx/T5BrZICkXpLA38uxODXiVtnunH8gQAfIeJ1RDgSsk3OO9sFdD4A+LgTL7/7efL2ach5aOGzAtCp2uHd+fl1x/mCGyO9EOBSbw7XfUxpIG+rhc8K0OkvP0TAs1LCWXYu1rluf+lBlt3gviY+KwAi1QZkxni+Jo2lic8KQADnpWTFdggXpbaa+KwArmQXObJRq4GSwfkC4FEQHpr4rABCnqUwMwFKsYwjJDFzFZDUygRIKjJr11YBs7biyXytApKK+GsC2vbn5JA8C/A2Sb+9a/q9d85+18RnKwAJv2TTzGlB+FnqoYnPCkAEz6RkpXYOSBxTE9/xGk6hutl47mbfujGWl0vo/VK78UIaTBOfFcATrfzt3XV/Sz/5z6MMIvpYwd07eWNo4QcFOPb95deo1b0CQGsuidduFf9Ik3C2O0CwAX26F7V/XD3eevVN6juw08IPCuCJILzpRa3mk2q7eaPabixEwucBznYxajduRpvNpz6Gj1VkeN9owvipAhQhPW0+JsC0rdi4+Za+ArIEMwGyFCr7fauAsq9wVn5WAWkKafTn9xs/WAFa/fmQAFr4rABk+wNsf4DtDwh9NwvP2/4A2x9QuHgm6cj+CkwS8KDFNgEO2oqMyievv1VAXsXKZm8VULYVzZuPVQCnmGZ/fr/x2QrQ7M9zAmjiswK45qa4l88lwM05IHFMTXzHa5iuZn9+GB1AE58VwJPS6s97LG5o4QcF0OrPc8n7OS38oACehEZ/3uOEhgZ+qgAhYmWaNwHKtJpFcpn6CiiS9P8+/wAAAP//ev9q4AAAAAZJREFUAwAABvCfxuN4t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89140229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ArrangeIcons</a:t>
            </a:r>
            <a:endParaRPr lang="en-US" sz="700"/>
          </a:p>
        </p:txBody>
      </p:sp>
      <p:pic>
        <p:nvPicPr>
          <p:cNvPr id="1203171087" name="Image 1" descr="data:image/png;base64,iVBORw0KGgoAAAANSUhEUgAAAEAAAABACAYAAACqaXHeAAADM0lEQVR4Aeyav2/TUBDH77kplRBQEW+obRZgqvhPQGokFiZIWZgQnbojWGHqRCKB2CI1I/8GrO2UwIBEE1QKCEHJcdcoKIr97L5fdl7yLF37fF/73t0n58jPTgQLvgUAC94AEDogdMCCEwiXwII3QPgSDJdAuAQWnIDRJXC8duc6m4wha2y6uuw8m35tAEe1+t7pUuWQjcfTSbGPNTYeq+rTx7va1wJwtFF/LgAejZPicb+21Rzvm+rjOEX8VwYwuHp3VQDuJpMTDYZgqifj2vVMR1MGsLwCF0AI+tCnQ/G+aAwv/d3L1K/8ydQZIkcqypQBXP7c/gKIr2UJigjukX4o1SHK1AG4k+qvoKBNGQDnVe11HgBgi8epJsQN0g9SNXbm6QDbRXWCFgDqf6x2Ow+pSDkEEDdJl0PI18++U5iXS9MCwAnNCwRtAPMCwQjAPEAwBuA7BCsAfIZgDYCvEKwC8BGCdQC+QXACwCcIzgD4AsEpABUIAvE9H59udFudrTf66/Wn6edme50D4OnPc9uMAJuI+IaPl9gmQZLrAnfx2u2L0+fm7RcCgJNgCIBwwuNUE6JCy+gfqRo7SR8iZuqDX6cVPlTFCgNAy9sWPSh5LE8OD0QU/X/MljwuT4dmPHj3LXletsc5AGptQcXT80JBzxBkySAtm+k6l8mQq7fi7j4tz6UBpIJTAFz8oLZFT3dEQ5pBfnF5cKj4zrY8frbiDIAPxTMaJwB8Kd4JAJ+Ktw7At+KtAvCxeGsAfC3eCgCfizcG4HvxRgDmoXhtAPNSvDaA/kb9GdBLTJBvH+Ds1RdINszTjW5vJZOmupXvBOXv/0fxaU3/lpa1t0Z7yb8jHaQ6vU80Kj45Y7ZHGUD27wOwtfK7skPLXlr+p02cr8dd/YVN2ox5PmUAGb8PaHLypnpewrZ1ZQCcQNzr3Ich7lA7/0SE7/Sk50k8sR431XmOokwLACcXf+y8WB5W1qOTpbW4t/+SfZNmqk/GcjnWBsBJrX5qD6pf28c8TjNTPS2mbZ8RANvJlBEvACiD+izNGTpglj6NMnIJHVAG9VmaM3TALH0aZeQSOqAM6jbnNI31DwAA///M81LCAAAABklEQVQDAJd7GZ814RIP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64977482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BacktrackPath</a:t>
            </a:r>
            <a:endParaRPr lang="en-US" sz="700"/>
          </a:p>
        </p:txBody>
      </p:sp>
      <p:pic>
        <p:nvPicPr>
          <p:cNvPr id="385332843" name="Image 2" descr="data:image/png;base64,iVBORw0KGgoAAAANSUhEUgAAAEAAAABACAYAAACqaXHeAAALvElEQVR4AexZa2wc1RU+Z2bjpE3wY2cDgdi7UV+IiHcgJW2jRiWgPqjjXXB5t4iWR5B4teFHq6BKhRaJpiWUQgDRIhQhEkx2jZM2aiFSEFUDJAFCEQ+BIDtrp4A9GztJm9jendvv7Hrs2dm7m93918Tje+aee+75zjn33Dsz93oNOs6v6QQc5wuAplfA9Ao4zjMw/Qgc5wtg+iU4/QhMPwLHeQamH4FaFoDT0XWxE41vdKKJzARtGIomllfDDnZ0npKNJv7gxOJvOrHE8FA0/iL4VYqWhSrhFC2akY3F75rQHYH+G040vnao/ZL5lTAibyQ+wQkZcqtEirqbnGjiSTKMvxHzD4ipfYIuZ6YXhmKJRyToIB6YywzDfFcx3UrEZxFRCzNfSMS/dWLh14Y7ur5IgWukvfNL2VhslyK+f0K3mYjPJubb2ZzxNhLRTYGr0fj8ZiomQBEZTvv4OmK6jipcTLQy2x59WHQ9lZH2ru+A30jEGACVXcCck2PeplqXtXqdwo+zsQ3tM0GawtDlDcPR+EVep/hsJD4P79XaBAx3dJ6Xjcb72TSu9xQr1ibfAN1Mdu6KpUNY5jnD+CuSprXr2cAMx7IntA06HfE7hbLNbYNsGFGvX1szGXmmv4uPA/MvWQKfdcXnzE9cQJpLG2jOMNdA92RQreUUNct8iokuxOBrwzDJu2ANMYMKfA04JvxdOGbOWA/luuIjk9YAU1a0CYCTs8s0IVBYd1S4oVFSmIhVO1W6BBfsAwTvCAMjMghMsFtp/RAp/GEFaVdLAVK4Ba3BGdPpQam0DblpaFgjI4ad4i3Qy4URHglIp5qCm2oVOQyaiYs8BjXBTFbMXt+kqMCIFEnQ+ipACreC6tStGJ92TNoEIPsbaDI4qulSruolwWhngPSXUu9gRb2j79RIPdv5CV8alUqi4pjKe7UJsOz9q828exO5dKgcUirBbBw0c+omq3/4eia1FJP5r1KN8haCIXLVE03joWVNY6Flrst/KsjKVUskrqI9WAFLxVfd8WFMJcYmGtoEMG3PtQ70Pq6IvoWkH57QLavQf8TM0VLRFUzYTv0jnDlyPuRvlCmXCPgXVn/qhhM+6RkUmtuf/AkG9ssSlUBDbEYyocXiQ3yJT8jqii9gstDUJqDQg1skk9yJV/XpmNV/ohksr5qj7mltA6k9/g6mraNW2sQnR/0eONffh4AHDZdWROzkfX658Jad+hVW06V4JBxpT5LCOiT6ndhk6hmblINpJD7ASkrVBIhmq538yLKTX28aNU80iRYZxOfOGB+fa6WTF7R90rtXdIIkgVrp1M/CRna2GufTiNTXeHwsZqWT89oyyb6gvteOpFPJsB06SXQFI9iwffjzwK0Sm56ev24kPj/e8Deq8bJUW9PJ19vSm95o3rd5qJqu18d7tx+J7Nv0npVO7Qjv22JjmZesCE/PX2OgedEVjGBlRfn7K/GNxCe2akrAoRM7T8p2dK3ELmy9ULYjfvPBk+InioFKpGhZaCgWT2APvxaYXpwbVg/HEudW0vfksgsV3aFo4nknmnhgqKOrS1E3Fp+nUV43Ep9nxfCYSnU2lrhqdJb5rjKMR5j5GiFl8LqxWfS+DFCHGykcbNp2MfEmYr4dmBVMdE9eqV1ONL5WLVg2K4hT7d2fw8AfzrP5mugyUycx3YEtcsqJ5neMtF/6ZdJcjcTnN1M1AfujiWvx4nqamNv8oCLPrUy8CcfXq4vt4v3Qgu552Eq/RsVTIJVczIDw7Y4bfrZEjkbWyPUw0S3whQoCXwHq/JzhvvqfWOJkn5gaic+PF16bABmE0554Lk/qKVGqRvg2r8dSfVYwmMHVo27+QwxCk7ApKxjQ94ei8ff2t8e/KYRl/j4w35vS0HCYhMOKPhAf4quR+DRWSZuAUZV7gAx1KePSgfwyqMiMdY+6ueeY1D3ENNvfX4kH6FTXoD7XpD7Y+EolPb+cYZuVukd8Ub3xyZj8xiZ4bQKIWM70VHZhV4TvdJm4KODz8d0vssG74IKyYhv/M8D/DTCyYtN3x7Pna5WyDF+lkmJL/AgVW4X71E0/pgoJEBjmSKoSEplQidDXqNRXSe6D1s3qbIpMqHZjFRKgtmIpl1sR20JlPTJdaic2L2U9BYEOU5z1A8Ac0K4cHcYzpuBL1y8yoYKe/1aIb6tf4vHaBMzk0J2UUxuw3I+6cSnoKHpmphG6TDHfrZSLQXnmq9Suegvb4k4jj88duW9X0ZzqUjSimO4WX3XHJ2OasjTJaRMwZ2/PJ9ZA6kpoXQGqWpDwFVYmddUcYCLp5L1Nef4CklK6ny+zoJ4B5qy2/tRLQpbdewYwPWVqfoFSDh80Y+JDfDUSn9+cx2sT4HVadqqHXLoCSzTrySZrCchVV+J0tmVSBqZ5IOWEXGMJ3kV4JCDwF6UUK3oozPvL/tcYzuWuY5f+iETIevWjRLQ75OYvCO/vGfF3NBKfHy981QSIgpVJbpx5JLeQXfcWxP+0UrSeXbWyaZQWhjOpDaITpJb+TR9YtrlEkZLT3YPAPQ9+tcHGorCdvE3OCEEM79v833AmeatJSo7TeJSoD4lfq1w3joEubunv+zCIkXYj8QnOo6MmQBTnfNb3aTjTuy5ip66J2MkfhjOpR0/4NPWZ9FUiOdREcLpD8HdE7FQX+F/LQaqSvidvtXt3R/AoRezkCstO3hnJ9PbiMav6LmokPs9fTQnwlGWPL+S1a6mzbd0tcghSVPkXIQpcoisYwQa6qjYlNqGqSoFOI9Auax6YH7fkJy5sQT/LmaEPhIR3ovEHpa8MAIGc3pxo141ONP6Was4P54l2O7G2Q04s8Rc57UFFW6TPicW3iq5gBAvMHti5AS8GbawSQ73x+Z1rjXoKEtCYyXvx6bkVy3CuJy/wzLeNh+gjmSlPLjUG34TT2yvExmPEfIbIhJh4Jurv5o3QzqFo4ufgS8pQLLFa+oj42xO6NHGdCTuPZ6PxHWJ7QlaoGomvAPTdtAkoLMH5nTfnOLSdmeb49AMsN+ddeml4fteNgkGQ39jfkdsFzHkBxUBT/WawPfHEwXndc4WcjsSTsscPKJU2mRdnY/md4kN8DTcQX6nBYkubACfadm8+FFqHgRz9YGPQnLxpPOa0t/4Zy/RlrJbJWS+6KL8zMxmG+vHYjNz2sabcdnwbr8Ms01EvRWeKD/FVd3wYk86+NgHMjG8/XOkQOhk+7mxwlyImYhDVckGPeSH0FzJxLQCaVDO5C5sDqvmS+GRMGoA2AfhmzyPdQLAJ0DpW2NETzWaNg4JIcAXGd0NQky0/7wl1GPTBFUF9dv3xqXmAlxVtAqD1inagkhQhKPgLlj2C4jQS5xdP8RoMCUgplxT2msJPaRc5HQY9TAwIfdxAfLsALyvaBGDbuYoUZ7ROAiYUZgpb2Awfyf8IXdtqwUCPMI5xIoIftQq18KiOUuBLkdrWlB+/tlJ8QQtefJSHr2An2toEtGb6doUzyQXI9v3QqV4U3xfOpBaEB59/OWKnlofyuSVIQq4aCEG9E86bLVYm9YBQ2DVbgHm7GgYP2Zg5zovER/PAlh3hOuOzBpKv6OxrEyCKTOS22enVpOgxaesIA3nUyph3i67X3zKwWRxdhZk66Mn8NTCvhzh3Cff3TP7kJjxWXRzPt/YnNUz8IVJ8deu/k697tsRnI/F5eK+umABRYNo9jv34zZidi0HPkqIB1Hg0aKNS7nLMxkrZ84uunywbp8j8+Gl4WT1EpPagbwTYF8lVP8UPr19tTW/+GLKSIocdK51dDP27lFLbUOP/CupN+MNhKneqZSefKwGg0Wh8gE6WqgnwtCw79QLocstOtlt2KmrZySsidi+C9DTK60j/loGwnbzNSqfOttLJVmAukuXOtL3i4yF9Vjq1BoldjroFdI5lp+6Ym+nbV+5hSgKduuPz0DUlwFM+FuvpBByLs1rPmKZXQD3ZOhZ1p1fAsTir9YxpegXUk61jUXd6BRyLs1rPmP7vV0A9g9Xp/g8AAP//E61qZQAAAAZJREFUAwCyRozMcOpF0Q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960460885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BreadcrumbNav</a:t>
            </a:r>
            <a:endParaRPr lang="en-US" sz="700"/>
          </a:p>
        </p:txBody>
      </p:sp>
      <p:pic>
        <p:nvPicPr>
          <p:cNvPr id="911133635" name="Image 3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08552250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CollapseAll</a:t>
            </a:r>
            <a:endParaRPr lang="en-US" sz="700"/>
          </a:p>
        </p:txBody>
      </p:sp>
      <p:pic>
        <p:nvPicPr>
          <p:cNvPr id="1837741977" name="Image 4" descr="data:image/png;base64,iVBORw0KGgoAAAANSUhEUgAAAEAAAABACAYAAACqaXHeAAAF/UlEQVR4AeyaXWwUVRTHz5nZBlDE7m6RBssOEKOCRiAxBlBDTXzBKLBrKjyg8SPxwSeJJkKiMTHGSEQwvuuDmMjnLmqQBx+sJqYmomIiQjQx7JQiwk4LYojI7BzPabrDdHvb7nbu7Rd7M6dz75l7f/fcf+/M3JlZC67z1BDgOp8A0JgBjRkwggKek3vJy2T3lZzcj5ynWq2UyV0uOdmTpUx2d19bds0IXUz4IeUp8M/CjlbPyXVxdDsAsQMBVnC+5g0RZiHgHYi4ObCx08tkv7nYtu62mgHjWHGIAKW2DfddIf8Ex7CSTc+G+OBVK3HsQia3WA9QH2WQADT/sRvQtvYAYDNoTohwYxkpTwvbZ2pGx8INEqA30bSLaYvYDG24rJeSbxmCjwkbCkBzO2YDwvNjotTTiOBFz1m/up4mJuuGAvTODO5XdUQA54GgA/+2m9PFPNZiTT61ANHrKh4gIoD98WQ5FUIBAEl50UOiT9Ju/kCqb/9F5YAUzjk9BS/tFt5gEd5XHBbXot4g+aWXWb9UChNp1wQAWKIOhL5V+0f3pnx/GwCdUtZEfADQPs6325rXF/XVzR7j2+9eb0F2i7L/AWdUAHvAV7VDqnLUXMQzn19Gws01N9BaEZfx6fYEWLiTheuStY0KHxGAAlUF4HMDYqSUm5cZ9G4MhI6mK68E5eOyxqmGRQTASD5ajTBaGks+VbRf4VOhayxttbVBSPEaZx/B2hlR5jCDjlaJn0fYX05d9R/mu8l7bOX4xDETHM+ZtTPaOiKAvlOAoD3BF59nvUxuT8nJdop5TYkvCGkF3xm+BwhcArpEFPhchpGNwyW+DIlxNu7G0/kFauuYVeFYlQzv+Rj/1bB5meSbYOEHgLARAddEjf18u7Uy7LsJ0UoAIoxsAHKcJdheyxpE6iCvWSCATSysB4p00fZXVdwRASSSiju6J44wWh49j4ibRq9VX416mLJmSXfn9wLgAVAkHzBciUYE0HkKUKui31guPmXqZvIirlPVKQLdVfFHBNB6F/iu0oGuPRIerZfF1xz1rZ0gXPNEBKgXP3z9RFB+mY8W2XRtRSiDMHXxQo4RAZq7PzuaKuYX01VcYpWDh+KYMISV7slrn1WighEBBMxXzqDlzMGTydOHOuOYMIQlTBNmTAATwZpgNgQwoepUYhqZAfLoWcrkPuIl8FnPycV63i852bPCEqYJYY0IwK/VdyHCkwg4L27QwhCWMOOyVO2NCACAa0F7GhtztDAMCTBat5PnuCEB6Ij+IZpgAhgRYAYmtvDj+25+gPkrrhDCEJYw47JU7Y0IMPvU/rMtbv6plmKhVZ7P45gwhCVM1QDi+owIEDeo8WzfEGA81Z6MfRmbAfwOzyrNf/zOvrYN7XFMGMIyJZ4RAS4sWHdvr5P7A5voRGBbX8UxYQjLuzXHL1P1y2BEAN+yd3CoDpuuzeGXWMLUxQs5RgRAwOVhD7oyCHfrQkU5RgTgDi6w6d5MMM2sBIloj+7Rm2BKjEZmQNrtexUCeo6/A+7lpezXcUwYwupnSsSazYgACJ1+urvwYdrNb+KlbHscE4awhKl57P04IwL0kyfoT73dhgIgwJ/qxrhU7Z8KXgw/gVVFe6ZSDgUIgH6oOAftkTZeau2YO8g3BQoSMyF/IVbEagGGY7Uqx+0yHANlwiX/zSif85zsT/yCsv9b/2TfS6wSMwLerhpSAOWhAiR7Cj/zi4cRPkDicqz61j9ZyzDiQoy60u6nv8JACmeAlC2iZ/i2M5E/YZEwzBmR3+TD0xBJgwRIdRd+ASL5vXCkyvTJEuA7c3oKv0VHNEgAOZDqTmxFom0E8K+Up4PJWHhMW9Ou/Vr1eIYI0P+LLrfwdlMZ7wGgI9z4fHWjqVImoHM8ow/LWFJuYbuMrTr2IQJUKtx8+uDv6WLhkZZi/habrqRYjNVxvvOPZ1vwYZWFQbKlWJiXdguPylgq46reDytAtGKze7iPxeiK851/PNvKjymSpw7V9PRYkwBRMaZbviHAdPuP1juexgyoV7HpVn/Kz4C4/5D/AQAA//+4GnFNAAAABklEQVQDAC7ebr0/NiJ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364098696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CollectionAll</a:t>
            </a:r>
            <a:endParaRPr lang="en-US" sz="700"/>
          </a:p>
        </p:txBody>
      </p:sp>
      <p:pic>
        <p:nvPicPr>
          <p:cNvPr id="2011275367" name="Image 5" descr="data:image/png;base64,iVBORw0KGgoAAAANSUhEUgAAAEAAAABACAYAAACqaXHeAAAF/UlEQVR4AeyaXWwUVRTHz5nZBlDE7m6RBssOEKOCRiAxBlBDTXzBKLBrKjyg8SPxwSeJJkKiMTHGSEQwvuuDmMjnLmqQBx+sJqYmomIiQjQx7JQiwk4LYojI7BzPabrDdHvb7nbu7Rd7M6dz75l7f/fcf+/M3JlZC67z1BDgOp8A0JgBjRkwggKek3vJy2T3lZzcj5ynWq2UyV0uOdmTpUx2d19bds0IXUz4IeUp8M/CjlbPyXVxdDsAsQMBVnC+5g0RZiHgHYi4ObCx08tkv7nYtu62mgHjWHGIAKW2DfddIf8Ex7CSTc+G+OBVK3HsQia3WA9QH2WQADT/sRvQtvYAYDNoTohwYxkpTwvbZ2pGx8INEqA30bSLaYvYDG24rJeSbxmCjwkbCkBzO2YDwvNjotTTiOBFz1m/up4mJuuGAvTODO5XdUQA54GgA/+2m9PFPNZiTT61ANHrKh4gIoD98WQ5FUIBAEl50UOiT9Ju/kCqb/9F5YAUzjk9BS/tFt5gEd5XHBbXot4g+aWXWb9UChNp1wQAWKIOhL5V+0f3pnx/GwCdUtZEfADQPs6325rXF/XVzR7j2+9eb0F2i7L/AWdUAHvAV7VDqnLUXMQzn19Gws01N9BaEZfx6fYEWLiTheuStY0KHxGAAlUF4HMDYqSUm5cZ9G4MhI6mK68E5eOyxqmGRQTASD5ajTBaGks+VbRf4VOhayxttbVBSPEaZx/B2hlR5jCDjlaJn0fYX05d9R/mu8l7bOX4xDETHM+ZtTPaOiKAvlOAoD3BF59nvUxuT8nJdop5TYkvCGkF3xm+BwhcArpEFPhchpGNwyW+DIlxNu7G0/kFauuYVeFYlQzv+Rj/1bB5meSbYOEHgLARAddEjf18u7Uy7LsJ0UoAIoxsAHKcJdheyxpE6iCvWSCATSysB4p00fZXVdwRASSSiju6J44wWh49j4ibRq9VX416mLJmSXfn9wLgAVAkHzBciUYE0HkKUKui31guPmXqZvIirlPVKQLdVfFHBNB6F/iu0oGuPRIerZfF1xz1rZ0gXPNEBKgXP3z9RFB+mY8W2XRtRSiDMHXxQo4RAZq7PzuaKuYX01VcYpWDh+KYMISV7slrn1WighEBBMxXzqDlzMGTydOHOuOYMIQlTBNmTAATwZpgNgQwoepUYhqZAfLoWcrkPuIl8FnPycV63i852bPCEqYJYY0IwK/VdyHCkwg4L27QwhCWMOOyVO2NCACAa0F7GhtztDAMCTBat5PnuCEB6Ij+IZpgAhgRYAYmtvDj+25+gPkrrhDCEJYw47JU7Y0IMPvU/rMtbv6plmKhVZ7P45gwhCVM1QDi+owIEDeo8WzfEGA81Z6MfRmbAfwOzyrNf/zOvrYN7XFMGMIyJZ4RAS4sWHdvr5P7A5voRGBbX8UxYQjLuzXHL1P1y2BEAN+yd3CoDpuuzeGXWMLUxQs5RgRAwOVhD7oyCHfrQkU5RgTgDi6w6d5MMM2sBIloj+7Rm2BKjEZmQNrtexUCeo6/A+7lpezXcUwYwupnSsSazYgACJ1+urvwYdrNb+KlbHscE4awhKl57P04IwL0kyfoT73dhgIgwJ/qxrhU7Z8KXgw/gVVFe6ZSDgUIgH6oOAftkTZeau2YO8g3BQoSMyF/IVbEagGGY7Uqx+0yHANlwiX/zSif85zsT/yCsv9b/2TfS6wSMwLerhpSAOWhAiR7Cj/zi4cRPkDicqz61j9ZyzDiQoy60u6nv8JACmeAlC2iZ/i2M5E/YZEwzBmR3+TD0xBJgwRIdRd+ASL5vXCkyvTJEuA7c3oKv0VHNEgAOZDqTmxFom0E8K+Up4PJWHhMW9Ou/Vr1eIYI0P+LLrfwdlMZ7wGgI9z4fHWjqVImoHM8ow/LWFJuYbuMrTr2IQJUKtx8+uDv6WLhkZZi/habrqRYjNVxvvOPZ1vwYZWFQbKlWJiXdguPylgq46reDytAtGKze7iPxeiK851/PNvKjymSpw7V9PRYkwBRMaZbviHAdPuP1juexgyoV7HpVn/Kz4C4/5D/AQAA//+4GnFNAAAABklEQVQDAC7ebr0/NiJ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363932749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CollectionEmpty</a:t>
            </a:r>
            <a:endParaRPr lang="en-US" sz="700"/>
          </a:p>
        </p:txBody>
      </p:sp>
      <p:pic>
        <p:nvPicPr>
          <p:cNvPr id="71664848" name="Image 6" descr="data:image/png;base64,iVBORw0KGgoAAAANSUhEUgAAAEAAAABACAYAAACqaXHeAAALtElEQVR4Aexaa5AcVRU+p2eXJEiR7MzwSLLbEx7hpTwsq5CHAhGwCIm4M9YiWmhJIc9U+SiEImACqKgIYmERSyL+UH8gr5lNQqC0UAMosUQJyFNiMDubrEJmZhOSEJL09PE7vdOzPTO3Z2ZnJkmloKtP33vPOfc8vr59+/bDovf59gEA+2oA5Oz+c/N28kHQbVt6Lzp6X8WxT0ZAobd/LrP1JDFfDFrsRLrWFuzk/H0Bwl4HQOhj3WLxr6uTdYmWqqyav6fbdQHIJ1LXYYg+lEuknkddmqWcnXo3l0i+nrOTvxntTZ4dTCKf6LsKZz0e5Gmdmad7Mm3sRTICsG3WwOH5RGo14rgLwQ4w0UdRb3pnpilMfCwzX+pGeFXeTj5dvs6Fbwo1JLwwVLaHBDUA5Hr7T90pzmvwdxqoMzvzJ3dbXS+M9qUWAZTpYUYhm1HoS14dJt8T/AoAZMZnDuSI9VsinkYd3pjpQ65FixqZxfywUGgg0kivU/IKAApd3T+B4SNAnd9F1Ga3HhqQXUgUL2ug0zFxGQA5ZOAgYrqyY5arDWEIVLPqtBftrVFQBqAw2T3TFBDO2yZCNPxOZFpsKM3NULcjcRK5pWxPYKXcaKpi523n0qY021QqA0AsxkmPRR6IZdOPREcf3tKsr4M3ZvKxbOY7AOGnXh/2jrUHkdfB/CfIsPPNBmbHWeMAEB1vti5/MfMbc6OOsxC5byJcW2TejiOSk0wiXDGzcftseu2B23aVbvIF9H8w35f8psm+zwsCEDLz8oTHr2+cRlbswOjfWW5XV5AlhYMDEeCjVjc+mXSpbfHdAGe1rm1MlgIACFajJhVuGYDRRPKLxNRrsipApswP1svMUqVl76X+Y8VpO93iK7rGGWuOHwMAcKA+roAh2tJpQNzsCt8atBSsM/N4M1gf547VAmpjjBaPTFGscR4SmjspaCEk6aBKa/VCX+pi5GV8zK04+775eqMAtyFfrc0ykU9MuTtoIwBAhy8BlsVBR+W6yKtE/APcIf4GypO/AS2/Wlt2ahgQrki6VnoHplBpCwCgshJ3gsVmO3Vkvjd5AZ7+voYnxyV5O/UUMZ9gMoOzf3M8m74Jt8mPg+LBdQVO9ICpj/KEZJWQLEH/r1NR5kaEjgr2DdYZaxZy6ZIKgNVIibZEnNNLVQoAEHYKxIN/26EXHYaXFp/AjHp5zk7dkbOTg/lE8lW0pci0jiL8BDPfA+Vrieks30FlKS/GhwcHK3njrRjWGwj65XHOeI2Jz2HiBQwf6kt9qu+8nXwll0hlcogJ7csLdurM7gOcSbHh9INE/AgZNof4DJ8dAEC8u4B3KeoBsxiCUb3bYXzrzild/xPmZ8C4n5luYObPEnHI2oGMm7hyq1FQweTbKpqNGswnMFE/IyYiul+Y/rxrMr+lMaP9KS8HQQ2E0YMK4fzIh6m0BQDAXQCJwxCRHmB1rOTZaB5EbW/1z75vvt4o8HWaKb2YmWaP5YAeyIcZB+SIU107BwjJEZ4ydDu9A/z3iNxrm7VrCS9oVnfCegCBSWb7/cojgIUSPrOjpchLTMVzY0PLnm3Wbs9w+ml2i2dh+Brng2bthOkx84G+rAyAIEqf2UqJkbUWAa8E3Qkwr7aK7hwp7uqNZTMnTSR533d0eNkz6Hui2lBbWFVdQ67cBfsrPV++Yguly7TL71YGwHJpDWGs+gJTiUlkBCp/gt5SDKMbuOheiEffY/UWhFvbMQh4PuiGaDZ9X8+GwVXxDY9tNNmZCE9tqK3ocObnseHM9bA/3/OFR/Pu3c5xTDxPY9GYNDbE+N+69qFkifzb1ykDgFdR2whWdPeF1SWGzgwmej6WTV8VHcrcGd0w+AQefd+o1ttb7YNHlv8rOvTo4xqLxoSR9yJiDH3n6OcmxNv9GMsAeAxGeti9evjhurydXBou3jcSLyamb1C9TXNTCuhUAhAQ1K0yX+E5rKu094RYlP0Kd7ArWvHYGgDqCSB4jrW+DymfSD7AzF9uNYTGAIgMhxlXxxqAUHBJHabdWb76VN9EfAmFbrI+VFQSNAQAs+piTI4vlPQNBV9SSKQewXvTkDdKhi5tstSX+qQ6yeNW+RzoVmqwNQQAZ3m7u714Fow9V8dWsmA7yzSwOjodEQmd06W+YCwJMu4aa2zntjlMssOoEGBagXpo9ZDc8q1qELeR8NUc8zwNTAMMNdSmAAAfULB7HseENy/UlNCzGiu/9fvyrS5UF4KmAIAeqcGoGzlPSJ7StpEUhETPcqOsA0wAvALJnx9mCrH9UWPUWMN0qvlNA6AdecPDO2LFrrnqSNtm4rn4wFlnYjL3asQdtVNfQvKfDtUT+l2MR+dpjKE6BsGEAND+6iA+lDlX1+TaNpFYdKqJ3w4PL0BOD+uPa345VoIX8PpVeOoM0zLzJwyAbyaWzczHSFjltytKYa5od6BhCTkmM7hL/QHPBng5Y5I25rUMgJpGlgUta8nV/wtq2e1xXjF1Z+JRE79ZXlsAiPCJJkdMljFYamsTo01hMX5aa9ZVywDoD00Y6OU3K0GHPc7uNcF2J+o9jvO8yQ4LH62xmGTN8FoGYIvdZ0YeS2ceWfFuM84nouPZFKp9v8BkbU7M+gi1uLUMgENsdsq0R15jlfIz2xYxx1LqVK9oGQAWMjrFvPBSPYe+bHRm8uRcInmvUqH3c+bR5Cv7ZQi4RRp/ze2rNlu2DAAWJcYJEA9OxsnKD0h/l8O7hIfcCK3BDL5ASSzX+5a/ua//KF/PVIprHl3M5snYZKOa1zoAZB4BEbaMI2B7IjUdiS91rMhrAG8AxOVgkAHaFxeZX8/bqfs29V00oywLVLrIMV8CIbEEuoZWWwKg0DMwlZhmmqxO4/xrQf7orP5pSPxHWKKNEF6igLqC8oo6cxcxXWlZXRu1z2Z7Xk9QPlUmhY0u2/vJi4iC+s3UywDgdIS8TeXaj5wH7TJes1gZvuEvR/ULbK4vdZMr1npivr6ZYCp00KfIB7yZs1ML1ZbKdBmOld86rVdT4UDHcEly+RNYlf6I37b8ikvyD79eUbJ8fuvhA4dU8ELuACzsDX9MbAvykeKb+Nh2O/pNBbW48zRm+n7ectYV+vqvKRkxXwZVk7LGLIwvxKVOwcIiLudq+YJIkULe+vDxuyYV38brpzVIbJWSy/RtMm5yXi6R2sHE9zLR4UaVIFPEwUNVMcgy1Zl5uljWz3J2Ul9wzDHp4BXZLRqbUj6RXKMxM/ExJl2XirUA9GzMvChCfzd1GOPxKUx8domMkxSG+lQmmjymX+eIaEmJqQtaEYCAmwdqDXYAMRl0sEmNmWZyKT4iPoVCN1kdyy571ReXR4Ay8MXkMgTW8IwgUVWfOAFhL1k4IdbuOCByAonyynKVTZAU0EZdMOK6HfoKBbYKAPD56WUEqP8LB1SqqhpkFavpJvLVZD2q6sQMoZLyW/GhfRuAIMR3Vn/JqgBAfUeHu25kkYVChDuXctokGAKoJSNIslQLLTQRJQVBKVSxeQFCeA853RjLRmr+Vq8BgOnhYjSb+WF3kXGrkyfQeVPQFWbWYDO07sWuB81ZEwrVDBFoHyVcGmomRKuKjWgDHFxWbwP8lZoLcrpDcwuIvWoNAB4Xh6kbHl0bG8pcGB9KHxqRnVHMUmeUPlNX/GYG1apdhsRxFkVcd47lyhzt0x7JHLVFrrsYa4DQjzQaBJbKS9QXOXS6xW5PfChzWCybma+5qNxEoQAEladlV44CjNX6mZqLzj04I6ZXzln0+Sr0ZsU3Lv+e6naSYsOD341nMzaJXIlBUftYDOcUoSXqM7Yx/dee9YObldWImgIgaCQ68ljWouIXMCLeKfH/g/JbsaF0AvRL1PfojjP6i1g23UuuXIcR4a3ocEL0K9D5OOMVy/BmApkwAGo0ml22IjaUmSq7+fjYUPpI0I+VvzcpNpy5GyNiJnxzPJs+FfRkK/5bAsB3FB95VP/395v7ZdkWAPtlxlVBfwBAFSD7XbPdgP8PAAD///GMGOYAAAAGSURBVAMA4j7Vva1+1C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84157062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CollectionFeatured</a:t>
            </a:r>
            <a:endParaRPr lang="en-US" sz="700"/>
          </a:p>
        </p:txBody>
      </p:sp>
      <p:pic>
        <p:nvPicPr>
          <p:cNvPr id="650672486" name="Image 7" descr="data:image/png;base64,iVBORw0KGgoAAAANSUhEUgAAAEAAAABACAYAAACqaXHeAAAEeklEQVR4AexazYscRRR/r3uXZFXiTvdEg6wziYoSBRMvmkQlCl4UNfbAaA456MWDJ4MHE0EED36gRvFfUNB82B2R4MHLIsiI+LGCUdFLpjebQDK9m9UQstnufqlK0p2a2Zp0z/T0fHS6mEdVvXqfv3o1XdCtwHXecgCu8wKAvALyCrgGAk658ppTMg40ypVf2ZjiUqNUOdcoG383SsZnC1PG9mu4GPiS9AicXV9d55QrNRbdh4BYRYAH2Dj2DxEmEPAeRNzlqzjtlIzvF6eevSu2gT4KrgCgMfXcg0vk/sVi2MKoNz/ER5eVsZkzpcodvTHYOytNANBtz9yAqvIlAE5Cjxsi3OghmbT+sdU9Np3IXBMA82PjHzNrGxil9MNN81R4JyXjXZkNAaC11ZsA4eWurHSiRPCqU96xrROVNGVDAOZX+w/LHBHAaSCo4n/qpF43MQ6Nu1QEordk9gARAdTPh+UohAAAkvRPD4m+0G3zkLZwcFGakIS5Zs5ydNt6m4HwqWSZszbM+4XvnNKOe/lkkHQVAICN8kDoBzk/mqu57l4AOiaVRHwEUD3KHrex7xedyRoz7PG737nd2C31f4UpAqBe4bV0SC2M2FM88c05JNwVW6GngriJHbfnQcF9DLgav9vIzAsAkC8TAHY2IEHTbJNX0EcJTPRCdcuS7x3ld5xWYwIAKIxFMUJx1s1Yq6uvs6NQ60a3ZzoIGrvjHCB4cpVos03SokjyMcJBT1t2n2BPk08Yecktdm2h7JQn9onaAgDpHIHAGf8/0G1zt7IMdxLBu+wJ8RMjJ1jvV8/K+RWaqk4E/gQAgK0F7PT6wkmzXrTNN3TbeohRMc69olMZZHcW8GFnO4AXVXdrkKEAALYBIPl/QOCsXz2/s+iz5n4APASS5gKGN1EBgHSPgCSO1FnsEjctc4JA9wV8AYD0ngKBs373hG02lSC88wgA9Du84fCXAzAc+zC4KPIKGBz2w+E5r4Dh2IfBRZFXwOCw74/nKC95BUQhlPX1vAKyvsNR+eUVEIVQ1tfzCsj6Dkfll1dAFEJZX88rIOs7HJVfXgFRCGV9Pa+ArO1wp/mEFcBeDJ6UK+PAv+ORxxWHi+ErsBbpE8E8BMAH+iVgNvVIL/y/rrq2iTcCEx4ze627UxaqAhjmqgQCqgczIG248cIq75RTNn5rlI3pUSAeK48ZAe+WpeSDtxKAwpz1OxH8LFO4zMPNCLh9FAgAN0PbRjXd/vrPYDmsAM5QiF4a8CcsPIz0iMgdd+FFEFoTANqs9QcQ8e+FBZHsDAnwgzVz1j9iRk0A8AVtdmwPEu0lgPN8ngXiubCc9ui2+mZrPisAuPRFl229N+7h/QD0LVM+3ao0KnMCOsUq+gjPRbOt93lurbGvACAQuPn4V//qdeupYt28RaUljYGxTfH8x0eBwIWtCvqFYt26Vbetp3kuQV6tfVsARMFJ+8gCA6NWOH54ehRInzN/LBw7fEbMod04FgDtlLPAzwHIwi4mySGvgCToZUF35Csg6SZcBAAA//8OOUcKAAAABklEQVQDAI0E059k/bVd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85693799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CollectionFolder</a:t>
            </a:r>
            <a:endParaRPr lang="en-US" sz="700"/>
          </a:p>
        </p:txBody>
      </p:sp>
      <p:pic>
        <p:nvPicPr>
          <p:cNvPr id="4465347" name="Image 8" descr="data:image/png;base64,iVBORw0KGgoAAAANSUhEUgAAAEAAAABACAYAAACqaXHeAAAGNklEQVR4AexaXYwTVRQ+p90NoAjbTlFClhbQaNAoaAx/atAEH5Q/26TAAw/6oA+8KP5EMBoTSfyJCMTENx9MMFH+ZhAkPqjJamJWEQGNKFET6SwLCbS7y49E3M4czyWd7rR7Z3fambvdXTqZ03vvueece843d+ae3pkIXOdHE4DrfAJAcwY0Z8AQCBRSmRcKyfTufCpzlOvkl/LJzJV8Kn0yn0zv7G1PLx1iiIZ3SW+By7Oy0wupTCd7txUQswhwL9d9n4gwCQHvQMT1dhQ7Csn0txfaV93m28AICg4CIN/+xIKrVPydfVjEFM6J+FB/pOV4XzIzJxyD4VmpAIBmrLwBo5FPAbANQj4Q4UYLSadZD08M2XQgcxUA9LS0bmdrs5kUnTivh2JvKjJel9kyADQtOxkQnqnLSi1KBM8VUquX1KKiUrYMQM9E+wHZQARwHgiyeDHapuV09EOtRUoA0esye4CIANGPR8utUAYAkKQPPST6RDP1vfHePRekAUmYU7qNgmYabzAI70u6BWt2jx37spBcfadoNJIGAACYK3eEvpPzh+fGi8XNAHRKKon4IGD0BC+3vvOL2mTTx3n53VWYmd4oHb/EdAMQLfGqCqQqhu8mnjl4BQnX+1YIVRDn8e22BiK4jYHrFLmNzLwLALJlAsD3BgQ44qYuZtB7AUyEobroqm2dEDlOtTEXAOiqu8UI3a166vFc9GW+FTrr0Q1NByHOOc5ugscmuG16BO0WCV5H2GPF+4vLeDXZwWQFt1i3hVQhNWmbW9sFgJpbwBlMPA80U98Y6YdbieAtXiEOMxWc/pEqeTpvoPbsJGc8FwDAfQ5bXRk7q+cSpv6KZhoLmRJ+8opaZZBzFrBhnRfAF6LFxU6ELgDQA4DgzwBnsJEqRc6idem7AHAvSI4iYDkTdQGg9haQ+KGcxUlch2wQBLrL4bsAULcKOIONdEnocVEJyjmPC4CRdm90jNcEYHRch8Z5oXwG9M1cdT9vqr7Kf0w+z6fSHb4omT4odPpSmftUQ6MMAJFscBAfWBg9zOvrFkBcjoBLfRHiCgTYYhEdYeB2qNw7UAZAT6S4h4PYwIFzUed1RETWf7Zgx3fXaWFYNSUA8FV7mh1fPuzoPgUYhpX5mZknfYrXJKYEAPYgyxTqiRFaE6rBkjElABDi3SX7oRX8B2pePcaG01ECAAJMlw0csexH/JBMFxFnyPhBeUoA8HIqdnp/hx/y0lfBH1EAVAQQ1GYTgKAIjnV9JTOAgC7JgCmkMgPvAJJcT6aJcwYmrrv6ZLq8qXpRzg/GVQIAEv4ypFu8pgEvFYD8c41YWvC48DwJj3v2BehQAgDH8uHQPqGkW8YbEGNHh7E5IFtLje3WIu5PNtGlf8SSPzDJT1msMl5JmwH9MWbqO0vNUAslAAgPW6zien6ndkzUgxARHW3B/rVBbAylqwyAqacP/KXlehbww+slDuJrvor/DOWIu49lL/MLlK/Apuc1s3dhW+7g3+7+MOvKABBOInQUtZyxNWEayxKmPlkrfV8g+mTk9LPsTZqpP6p1GduFDZlsWDylAITlpEo7TQBUoutlmxOlbwb1EYjX6IPYqhkNmQEttvUiB5Zjcs4cWCB4TrvuslbFMgC8DJ+VK2Po3/G0dR04Es/pc6gf5woSda1b/14+fhAull+BVVk547TLANhAPznMihJp7aXp2WkVvBAaDLidOLPvpCBRD8FkhQnhMyGsq2CWGhHAcqyREg+iFnjk2jj3vwnWuUIqfSzvd1+/wXLCV+EzAt4OksMGazAAsW7jZ05AjkjkSyycj3739RssB4DzwfOgTs387DenuzwDBCNC9BRnYI38hEW4oY6Iiq1FqNherwAg3mX8CkTie2EYjwcBvjul2/jDHVsFAKIj3tWyCYk2E8C/oj0eSMTCMW3SzOhr1fEMAuDaF12m8XarhffwH5kvWPl8tdJYaRPQOZ7Rh0QscdN4R8RW7fsgAByBqaf3/anljMcTOf3mKF2NMxhL/OzpjwYZKMLiCNqxRM64RTONFSIWJ67q0hMAt2CbeaiXwej0s6c/GmREUhU7tb/PHYNX3RcAXsrjgd8EYDxcxSAxNGdAEPTGg+6YnwFBL8L/AAAA//8c8+M4AAAABklEQVQDAEfExq6KyctR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88566667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CollectionPrivate</a:t>
            </a:r>
            <a:endParaRPr lang="en-US" sz="700"/>
          </a:p>
        </p:txBody>
      </p:sp>
      <p:pic>
        <p:nvPicPr>
          <p:cNvPr id="1143387130" name="Image 9" descr="data:image/png;base64,iVBORw0KGgoAAAANSUhEUgAAAEAAAABACAYAAACqaXHeAAAHZ0lEQVR4Aexaa2wUVRQ+Z6Yr5c3uLI8g7PIwGsQAhoSXGjDBGBWBbaiSyA+NiT/4wcugBWNMTESJysvww59GE+S1CwJigomNCSkxgmAEH0hCB1oI7G5pS4DS2Tme23aG6fbOso+Z1pZO5sw999xzz5zzzX3vKvCAX/0APOANAPpbQH8LyIFAKlrxdioS25OMVpxinvKlZKTiVjIa+ysZiX3dMC42P8crerxI2gVuTqgck4pW1LB3nwFiJQI8yXzeNyIMRMDHEHGFqWJ1KhL7uXHc4kfyNtCNil0ASI5bOquFjD/ZhzlM3tyIz7QqZadvRComeWPQOyudAKCxLw9CVfkWAEeAxxciDM4gxWnCgnKPTZdkrhMA6bLAVrY2kcmnG6enKbjJJ+NFmbUBoJGVQwDhraKsFFKJYE0qumReIVX81LUBSJebT8leRADXgaASm9QRWm0c86GAQWEg+kBmDxARQP3m/9IVbAAASTroIdEuTY/vCzXsbZQGJBEOq0ukND3xIYOwQ1IsRBPTZvBYKrLkcZHpSboHAMAUuSN0XC6/vzRkGBsA6KJUE/FpQPUsT7d5ry8K042d5ul3d2p8bK30/R1CJwBqhywrQcoS5J3F+kO3kHBF3hU8VcTp3N1eAQW3MHA1Ym0jM+8AgEyZAnDfgBKukB4XLejzEkx4UXVOi5k5K9Y42cYcAKCDd6oROnPF8KFa9V3uCjXF1PWsDkKI1zh7CF4Y4LTpErRTpXQeYW8m1Gos5NlkG1OmdItFW4imogO3OGs7APCnC1gvE+OBpsfXKq0wmQg+5hniF6aUVd5dKTfnlTSucqD1PgcAwGWW2L80eCVeG9bjGzU9MZspnM+6olAd5DULmLDcDeBG1ZhrRegAAF0AKH0MsF7WXalYs2iX4rsBcB9ILgPQXok6APC3Cwg/0mMXRVKRpasbIrFDfFZwIxWJmYIE3yFblRq7ZLzQ9YJ4EVcts4NAUy25AwD/ZoF0sHI4H6rspLLABUBlmwm4CBGHAz8EcTK8Q7YdAuoFBmX79fDioZaTxaaELh+VwF7zOAAo9jW564kFCA3NHOf+tZKDLWvXlq2tbFmA9VYpg8pcFy/tNrx5+gpA85jKkS2UOQEIdpNrcxsZjjbG8ciWcZ0WMmqaR8dGObQ8Z30DgGBm4O5DxmH2OMpU5I0T7pbjQd6M2k22SEOu1XwDIB2NVgHiLNc3518wpyFirM9fvTBNXwAQzZYXO7wTLMwZN20T8L2mh2OaW3kpcl8AaCnnAxQEe7XldJCINjvzWbx008TDwxBDxWVZup5kfQGAh7hFMu94nP8prCeqZGVCFqqNr+e9wo+CzyYT4KVsmRd5XwDg5j9N6hyZH0nlHUIGjsAkt1YwvUPN08QXAAAwCJJLVeCkRGyLUtHYLvPOzd9tgYPhrhN2ZPNm76foEwDcBiRvDtwy2/biBHRNUswiXI6DB+/kbsB89o3cg7Jlped9AQARrslcaylX27oGh/KVrFzIEJSlIK4u4dJVIfaaFK8NCnv8/c+ItCvhO0IWEgMhAe/WRE5CPBi0SdlQW8oPBDzNiee3LwDwbut7qacIC7mf8yC3QAnp6mu8X98j1RNC5Ac3JX623wg/tDPePv0BoDmwm4NrkLuK61LR4Nl0pPVNtfHORh7cjsn1OqSiFRAlofm2O1gdqsUkvgAgDiT4A7oueBDwUUDly8yIgf8y/1xux5HPU2GTlj7alFuvuFJfABCuBHVdHD6eEHxO4vhEhO2Upclfn2eMU6FLZW6/MGVVKDzrGwAIJ1sHoBrjKa3u/m4xCmLU54BtXcETpB4yjOeRT5VtuceMbwAIP4dc3HsVMjCHv+LfIp+TkEEQ1BY4o0FwfoBa9sSw+kPJnPVKLPQVAOGbVhe/rDSVzea5/wseGA0hy0mIrYCw1bydmdkGYE7l0gt9B0C4KAbFkB5fhUbrZCBzDXeL/UB0jltGsyDBCxnPCKvBgElabWLdyOR3zaKu39QtAFhBhOoP65p+YLumx5dpemJquDYxTJDgNZbxTnGHaDGWfnek3QpAdwRU6Dv6ASgUsb6m3+daQKEfyAaAZ+Er8srY4//jkfuVjxQ7/x5xr0q9xdoAmEDy0xqkV8UPHFaF3pIKn/ln3eUyfxVAO1bFUlAz4LLfxil3B2Su8Tb2t2Q0Vt0bSPgqfEax6YKulwmZrgAE6xJneBX6a1d1S4IzEHB+byAAnAGuF9Vo+sFzVrHdAoRAIXqDV2Q9+RcW4YZ/RGQEDHgdHFcnAEKXEn/wslT8X9ih0ndYAvx0WF3iH2dEnQAQBbz3rkKiDQRwR+T7AolYOKYqTVffz46nCwBi7x3SE58EMjiNDymOcuXr2ZV6S57E8TvRERELx7RZxJbtexcALIXhl/ef513Zi+Ha+CiVWkIMxjwlYz7bG4h3lHMVNIPh2sRoTU8sErFYcWWnrgA4FUfoRxoYjJrg5QPVvYF4R3kiePHADWcMbnxeALhV7gvyfgD6wlcsJYb+FlAKen2hbq9vAaV+hP8AAAD//3K4gEsAAAAGSURBVAMAqhDxrrRbb2w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59036010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CollectionRecent</a:t>
            </a:r>
            <a:endParaRPr lang="en-US" sz="700"/>
          </a:p>
        </p:txBody>
      </p:sp>
      <p:pic>
        <p:nvPicPr>
          <p:cNvPr id="764284011" name="Image 10" descr="data:image/png;base64,iVBORw0KGgoAAAANSUhEUgAAAEAAAABACAYAAACqaXHeAAAMc0lEQVR4AexaDYwbxRV+b9dHEtLAne3QkFzsAC0EopBQ+gcEAS0t4u9ydnoUiUi0UkVo+G3oTwCh/qiBIkohoYBQK7UqIAoH9oVAfyiUiCqKRAkkJYFQSon3LiFtbB+/aS5n7+v39s53Pnt2befn7qJ2NW/n7Zv3ZuZ982Z2dmyL/sev/wNwKAWAEHHvjMS8bLz96mw8eW82lnzSI+Uhy7cuOll1qIHrkImAbGsykYsnX3NDvJHJuoeJljLTxR4pD5nYsikfS2zunZlYSHVe4x4AoQ47G0s8xDal4PTsmn4xn+Ra3KU2altLPxAAIH5DLpZ4DOH2Mnipl7Kx5O5sPLEVnXiwtzVxVq1O+JULndqUjxWfZubL/HT85GqTjxfW1ALBCMCHszqm5eLJ9aj8p8TcAeRPAV93YqZJTHwCMy92bV6biyVeeK+17RN1VzComI/F7yGm8wYf9yHj83PxwsogwyoAsq3tn+2Twusw+jzowCTmM/ut0MZ3Y8lj660QoHXA+SX16vvpYSCuCloTRgAg0y8+nG3rt0TcTAf4YqbJRZaUzDp7Yq2qhc6fQMQ/I79LpBtF3xbXTSh5vMgO5MaENeEuwXQyFY4AIB9qugtKx4AOUuJ5eWm5tVblvTMnJjD6rSY9EXnOpr3zIpnUndHuri4l5Zvc0FwhWWuygewYTCfjm2EIAJna8TE0egWUD24Suj4XX3h6UCMu00XmctkWKRTamp2neyvLj+zpzMtHxTbI3waZ0oUm4RAA+YnuGSYFIdpFWEr5fbsZSHM91FSQKIl831QfMTOR/ZAETAUmMi666MsNvGPNbmO9EE7NPvkBuXQj2OrEYqxzCABiMS56LPJIxEk9Hu7tfK+6VrPkiO3pXMRJ/wggrDJr0DF5t+VPudjCk4zlTNNNcrtPXjbJy2UhYaOOEBvrHAaA6MTyioZ5WTfMN8aFCwWMhmwzWjEvILa34HVbtb9AxBkXYfcw622TfrmsYMnfje0RTTHJywGwTQqE0KB9vDRcWXjxPpoTImgksdRRlVkHkZwzGZcBIK5JgfYDAMIVdlIaQXeCrT8JnEAixmpQTiqrv5ZKzaN0j1MpLAOAy/hyNUEvyp8b58MZ+3sYyvU1LdVBdd5z2qCtPfEbJ1Uv2SpfTU3Y4zw2sMcYLvRxeljhQHBMncVwf+FczO27QUVjnXAeiYZGnUyXIgBSR5VKKsorKXAlWXk+ULFK4rn4pBEbrDIA/KCta+Jp5YGk60HESX3L6qfj0NfbML9fBOVACA6Ywi+//qN0IHmOgFVFJX1GZcGgQR+oE+pXDtlSae2YpLxSGQAlFRUfPGp5J5WJOqmbwo6zQIjvBH1UV8vqqHZLHddcCd5Q+bPKKklUoIqaD9B7duG0AY6oDAC/mvZ/DSg1VsqzsfYvYmu6FS3eCppckhtzddxzAqUMaiSJFEltlMrsCsRDO9EyAGpPgfz0i2K5WPt1uVjy8VwssSUbT7yvpLzKsrHEtbnpC2eWtTWC7T06GYfOGmbrWWKq+WWIff8GvL6WYo+/m4DUiMpqPMBGd4UrTGpMMqckLwPA/y2Qb+k4Eoci90qo6S1i625iWkQ4eWHiKUrKE2TMvJKa7LcAyMpd0bahjYd+ZebjiRXFw+QNZvbZ55e6hCUBX3Zw/vKIk/5MuLvrfrsoZ2AabxnWqMXJJquIrb0lZhuhoT2PVasqlDfLlOI6xrkbMYfwXCs1Qe9a6/DQeu9gJdZ+ST4U2irENzExPnP9zTFqfRidW/HB88mok/4NAwvVbtnetRH7ibkoWyxEXVg4qzc1IipL41vg0nAmfUq4Z/WrVMcVDABaE+YVxDQUMnXU6anAdM4et7CN2HqUmH2nhafs3SRl7+UT0Pmb9Y3hicpuCgbKHo5mUomIk44e1mcfhWE8VUl5leFDLRnpTj2qumWmgaw/ALr4IO5Q2dTAGioL4TlGiDBaxBw84p6pyGtWgb4QyaQX6RvCk9Vxm7Kzc1dzJvWykvJ1mBhV/AFQdYb7mjdKaqcUZCfSix3GlWEnPbdle+r5INWDWWYGQHQY/Z3HAvWULe6nLXZblJTHdP2Djjz5mw34IVREYN1tWXJs2Ek9AHV3oGBs7kYABL3ycwTO3x510hc3O10bWrZ1vaukPEL4fCL+JQVdIs+EXD4xgh1hC2yDVEerzAgAQtPYPuLieTi/3FgIIUb0CgTPTrAVCZauvBhx0ucd2fPEmxWFY/poBADdNXdK3BXmggEpAkfsAi3xpgLi3MuBiLJk8bQBrfF1NwLAPvFvW7ShVvcLduEl8hZAJi9XHoSpE6UxuGo1aQQAC5rRrmm3G7iRUaNJ9gSfRc1vYqnV2JEPAOYO9U20TzaXDEv37tmD09fBSeSFP3jNSQxrw7DdWHENAUDE36WAC66yNIV+QYTwJ1wIfVICa7n8L2TjLjUGANO5uXgC3/BnV30TCJ0d6p2ZvB8Oz6jyEiCITafjI+mZ7PRFs6vKx1BgmdvGCHphayrlZbl4y5ZcrP2K3mnts/RXX+VVhv3DEoKpycqTMX+JQ7I5H0uu6p3V3uzJxvhmBiDICXSYiY8nth5wJ1hvF+zQm8oPyFDoCxzKNDHZAOoa1+V/5Ge2fxPTxtwHGp0ruHH0bp+6oSAoBRkzR8Sy7svHEq/2zkieE6R6MMv8AWAmL5xF8tTI5dl534LYB0lfTVMcrLgh+nMunkzpiVFN/UGFD6Z1TH03nvyUkvKD4oYzfwAGq+Ii34SDijcGH+vOAN+WiVZoFlC4BKS/59eyTeiJEY7MbpOPf7nqnBDByDhVuiwbT6ZzsUR274Tiv4tEG5SUV5mCmJ+ZuFR1azVWKq8JgNiSt94PfQ7bmHvgSKFkGJD3YyN1l7u7cNrHtnXuxP6/M2z1Ho+Tmh8DyMCIYJwYMfPy3ITJbwKIy0uO9M5on4+F81UhfoiJ2gnThyqvAVlCLH4EQL2Sb104t1LF9FwTADXSX4bxoXMtF/qPI3Gvx97+CcJBBhz6QEl5lWG7ex0V6Fh8GS7zfqpWYxBvW7sHJzW36IkPloY1EAUmgHA06NcY1b/mZ7RdWQzxC8SNnErxPNe21lmu3w++w83XBUBJPbzjKSfidK2MOKmvRJz0nGgmfYSS8hHI8KW4KrI91VPSr8z1xCfqpNpEXP2V6J+V5ZXPAOFUse37EX1TAHJlceAz48DWtfnmWnYNARDYYgOFUafrubCTmc0iNyIi/hNoykykRMihTA1d3OSpB9iNCQDaKaYN/WEn/ZNJTJhW9KjKAgn+UxkI8OlDrDWblAZ4Ml8eeOYilY4ZANq40uRM6h1Mn0sR5gsQrptV5ksAgYWL5MoyTKUpWGvmKymPaFqOdcg12ioIYiyhMQeg1K2wk1oXdtLzsKheDSCM00Iw1NRfbIt0p/XfbCVTL4ft7dh9LPQeDDcf/4cBALjvGOwgYvP/eFByoBP64GJRvRf56xjNquotkr+Ed67+XVXBoAAgPAXwjP8MRZ2DWl62w7vjNhQBLon5tIflq/uz00IbDSfE8Wyd7nAGthg7HXlkrivfgSAwwdHHAxVQaBEP+Wrh2Ut2kTaS8eITvZ1WPPFKNp5YOxoEJw73uqJzV5HQHEK2+I5a7QOr2zzbgJtLxWoAWranN8H4JX87ns/EZ40Gqc/mflhn1moftgvMtgghr0DWR5zVr3ksbkMRAJ4ska9j7mF7rU9jSKW+VnXBt6BMk8v4Clak0FSgr1HZNQKAcHd6M+Zd1Qpbpj+2rPqGMPXrhPeWwAiay/GOIL7jiO3pEf8jHAGAGoa7Q8vxTr0RWO/R5/FFigB6ZAIBMkb8k64XUKlMTO6DEce+pVJeBYD3jy7s0JqKjBNg+T2A2FVpNCrPcMjYjucgYwOIniEhYgd4ggzJaCPS3eI0fUN9qyyvAqCkoD9hYZd1QTSTOsqWvjBaOd0quueMCrlyjuXKD0p9qcrVUQViKAeDVKU3KEDRUji/d/BxROYLQLmW/j0dYKxv6elaO4r0Q4D+q/J+7BMvssrbIPkY1wWAj+1BF4czzhKsac/uc0NCfww7oWVB9uMagIEvxswFJNIZ5ISpDG+Eh8OOfSFCP/C1Pq4BUMcUhIiTvkSKlBSirSoLJJxUYf1ojzrpxbWc13rGPQDaSaVoTyodyaROsgoyX8i9BmDchxfFGo+I7lMZF3kewJrT0p1erTb10CEDgDqD1Vx0yx7NdP0cb6erojhe8yiTukpl4Z4n/qZ6jdAhBYDJsf2V/RcAAP//gWW1ygAAAAZJREFUAwCP6MfMssCDC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439621160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CollectionShared</a:t>
            </a:r>
            <a:endParaRPr lang="en-US" sz="700"/>
          </a:p>
        </p:txBody>
      </p:sp>
      <p:pic>
        <p:nvPicPr>
          <p:cNvPr id="87074515" name="Image 11" descr="data:image/png;base64,iVBORw0KGgoAAAANSUhEUgAAAEAAAABACAYAAACqaXHeAAAG00lEQVR4Aexaa4wTVRQ+Z2ZXWOWxnS5K2LUFNSqaABpjADVo4h8ICi2pbgIaUUIi8YfEH0KiIZpoICoQE/WHxmB88bKzRBETE9yQmPWHD4wCRhKl3V0I0AeIQWCnczy3y5Rpe5edtjPTfd3M6Zx75txzz/nmzp1z71SBUV7GABjlAwDGRsDYCLgKAulw9IV0KLIzFY7+zDw5pVQoej4VjvyRCkU+zrZFFlyli7pfkj4C/06PTU2Ho13s3ZuAGEOAu5h3fCBCEwLehogrTBU706HIgbNtj97i2ICPimUApNqW3nuRjCPsw1wmdw7EB/qUhoNnQtGb3DHonpUiAGjaI9eiqmwHwGZwuSDCdTmkOE1/cLzLpmsyVwRApqFxC1ubweTRgbMzFHjdI+NVmS0AQFNiEwBhdVVWKmlE8Hw6vGR+JU281C0AkBlv3ifriABOA0EM/1Gbg4k4OqFGg1qAaIPMHiAigPrJUHkUCgAAknTSQ6LPg8n4bi2766w0IIlwUq+eDib1VxmEtyWXhWhGxgx8mw4tuUNU6klXAACYKXeEvpfLB5dqhrEegI5JNRHvB1QP8evWcX5RmW7kIL9+d6RvjKyV9n9ZaAdAvSwrOSGVCBxX8fiX55FwheMGriribH7cHgMFNzNwXSK3kZm3AUCmTAH42YAaipaMixH0Vg0m3Gg696KZOyRynFJjNgDQxtvVCO21angtob7Ij0JXNW1da4OgcY6zk2DhOLvNAYK2q9TOI+zKaX3Gw/w22cqUq91i1RbC6XDTZntrGwDePAJWZ2I+CCbja5U+uBlztBFM829+S1xiQHhw8DRDTJayh2cezmuoLdZkdWEDAPiaJfbuHDgRT5gK96UoMwDxGhC9IgocNjnJMZzoIOcsYEI7A5yWRXJWNeZZcsViANgLkJXa54BSq4jY7kRWquO0LnKWYHd8BwDuBkkxAAuZqA0Abx8Bux8ENNVeF7xMJuS1ECdxnbL2PN7utOQ2ALx7C1idWWcELJqJhVwmE/JaiHCAm0pQyHlsANTSlfttM4HYZE5gVuVJWzjJ/R76LQ5JALKtS+eYE43D7OL7eZrY9Ftq2rLbmXf9GHIAZFsjs3kbbT9PlNNs0Yaw0Yzb6q6xQwqATNuyWaYK3/ELKVAeIc5MtS1uLZfXJhlSAJBi7pcHz0ESZYM9X51gztXDUwDETrAgxx4jBqW6RKQQrETg9EaqUL3QEwA4qUX+lvCuoTYcFSR4IavKTQ4eEZ4IdOt7qmo/SCNPAEiHoq/x3XrW6lvwvDmxrWIQOHggWKUl9E8tW26fXQcgO31pM2da60odRcQnM+HIZ45BuBx8sFv/sNRWJfXBdF0HoOE/scBBvumyrrFdgABA58quMjIFmU/Bi/5cB2DiSf0Ur8I+EsblxAshggnl12wIIK72+s5b/bsOgDCsJfWn+dnl1ZioSQiRnxKWiz2APDHPIv4FNM01vOT9QPB+kCcA8Pg3taS6nEfCzgGDYCUQQeepX0sEr3V3vNdf8+fXEwCE6/ltsGR2OfNfMw161CN44ZRnAAjjCJ2GllAjzF8VBN4LeM7vO88+5Q9PARA98Ei4pGFmGc8JB0S9jAjWtiT0d8rkPgk8B0DEgcc6L2hG30KeE/aKep5M04Cc+QoZ+A3P/774ke+35Me3jvt3hfXFmDMXKWZuC6ByElRlAzbSkUw4+le6NSr9Nlnir+tV3wCwPNd6OvblFOVuQLAvbcPQAFuhDsV3AESMCDhHnIuI4B7+Cq8WyXyo1AUAjusMU9HBG5gpnjB9/2pUFwA41d9eFL2oEGyDOpS6ABBMZl8Ck57hV+OOPDGfl40WAJATJLHY4W+F7XniJa+Q1SF+qMsI8DLQSm0XAECAATYcse7/46k0qCv6WPgEdkWW547nf/mnAIAJ9BPXyw+kx89NjU0pvzC0JcJn/qxb9hFWeK0AFmJVhECQmoODIC0489K43Kl0OPJLKhzpHA4kfBU+I+CtspBMyJUDEOjVfyWCH2UN+mU4BwEXDAcCWaIFVqGuYHLPYatWGAFCoBCt5NeS78mI6NsXIjIaDXgKbKUIAK1b/51XbFts10cUS4BvTOrV/7QHVQSAuKB1N6xDovUEcEHURwKJWDimdcGk+nJpPGUAiHycNzU3NuZwFm9f7+PGp0sbDZc6AZ3iEb1XxMIxbRKxlfpeBoClMLnni6PBhL6oJRG/XqWLGoMxX8mZDw0HAgPmKWgGWhL6DcGkvljEYsVVeh4QALtic3JvlsHoCvR0dA4HCvbGfwgc6yhbcdpjsnhHAFjKI/E8BsBIvKuVxDQ2AipBayTqDvsRUOtN+R8AAP//dPNt4AAAAAZJREFUAwDkvryuWaEBQA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751022780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CollectionSmart</a:t>
            </a:r>
            <a:endParaRPr lang="en-US" sz="700"/>
          </a:p>
        </p:txBody>
      </p:sp>
      <p:pic>
        <p:nvPicPr>
          <p:cNvPr id="168610054" name="Image 12" descr="data:image/png;base64,iVBORw0KGgoAAAANSUhEUgAAAEAAAABACAYAAACqaXHeAAAGf0lEQVR4AexbWYwUZRCu6t4F1ogyB0cUpiEmJmBiwosBJWE1GtCAMKMj+CDBFxNIMCYmilf0BYPRaGLi8eoRlcNp1kDweAFR8UGMJh6JxoTtAUWYmRXkYYGdLqpmtnv/nvnn3Nlrdnq7puqvv6r+qu+vPpKZNWCaHx0AxrIBBqwHlucWJbbnYok3s7HE5xkrfqQeElvxyS3auE1ijGWOY9IBBL1dmVh8t0vuCTLgLULYAQhrEHB1PSS24kOG8bbEyFnxXQRJcyyAMFod9OK8++fnrPAxRHwa+GPU8TkGAT6bs/LfSOxRxysJUBWArJV4MhuL781YiR9ZpnroUk/XGV5jBVOrzxWDPeZHrQ6qBeDi4uQCLvY4L/Ya72ISAZazXPuk2iajsUDAu+S+MJoYpb5lAGQWbrztEg39zoaN7yKy1xifZOBTrVwiAADdsP4aNI1PAHAONHpQle2XOSZy3b/MK5fXGHn3zqrk0kYielefAi7OLFx3o36ucW0AgFxX9xscYglT607BBRGACQ3jpnx399rQqQNHqlLa7os69jYAOgyawzC7ezXqplQ+ADQ3eS0gPNZUlEacCJ7IWhtur8eFsTuks3MB79Dpm9H5AORmudqgnMQ54IcwXjDnRPpTWIkAcD9oD46g6hG5HcwPaXHvLFWtk5HoXAV9VKdvRucDAEjamx4n8XHESe0PD+w738wCFXyW5NzQV9nYhmUV5sdNPQIAwNLAqrJxfOMCxMf5kVh8B4jFmTMJjyUoK2QxZ+Lr9cGAvz/gDfdlRUBcBWj+6sfmGKUyAO4B/ZH0bf1cOC+LScZKrIwVv5CJJd6XR7sulArAyKtmoXA2RzV5RqQwZp1wZtw1wHdrNpyYs7g2J8InbxQnwYLkxtcsDwonAs5m1SODdOWdgqLkQwGA3JE5HBE9iev3xBGOIH/FMRZZ2afWscyqGQUXBpwAlB2aJZFwg7zjlNoqAKAil5rJuFaBmlXFTZthYaL2R6UlPc9KS3rzAY6IprGX4N6ZqrpC0brIOp2EGs5ymInGo2KLVvLzrKpwQu0l1lzEgpeVtXpeV1dUAFAuAeRqxF7uBap1VVl8Ck58P2TOJwICSCxo8hB3ceVYjARLLHBOiDzBo7pOti/cEoZ92HM7LUz2eL4KAMBznpq5jMSJ3wHk2Q+Vn/MPyXyBHJvfE5iEO/zOIFTl3aHgU2vej8Vx+5lkPOzDSG8CzcGddwBc2MygZUFqkFoUu/Pm0EpvqAAglp5a5dyH6nAKyIh4JZJO8SMUtS9nQ4D+m6gCgHIJBIpE7ruAYsoM+CXuiC5ZvrPc4ukVACo9BaZeB3jFEVbYVAL/nUcBwHObXrwDwPTa7/JqOx1Qjsn00nQ6YHrtd3m1nQ4ox6S9NLWq6XRALYTafb7TAe2+w7Xq63RALYTafb7TAe2+w7Xq63RALYTafb7TAe2+w7Xq63RALYTafb7TAe22w43W43cAf3/4j94ZJ/x3PPq86tGi/xVYifXf3tgHwAU64SkDHGnT/wuScwO6KTCQnPlLvc26VA1Av1bDMzDz8BNoD1x6eWb+LH8VfbdumoBeyljxuv4PoNV2nM+LTLrzHskZAW/WTbqQLwcgdNr+mQh+0DkUdaj9+SwCLmOq6/8AWm0HvDboD22uRVM6HnH6fivKAH4HiMIgehQI8iK3JRENdQ/BVlCOAADhtP0LEMnvhRWTYRGHeQmjCvoSszEaNrY4Ab563Wn7DzWZAAAyEU537USiZwhgUMY+scKXFQEnFAF9UqUpsdUg17Qz4pgvKKkXxDIAEPblw469uzuPtwLQYXbW/l634C0fsglsxJ3D5izQOBLK4pJEkJBTEA0BneW8DkktXNMrUpvoVSoDwJu8/tSnf0b67fui/al5Jl0KIwytAqCT3nyASx6SzHhTIAl/4EAeVxrohqL99vyIY6+TWvzZEqEiAKrdHOfQQNj57Ft03S2qfnLK+Ycjp1Pfh04e+K+e/OoCwAsUTvcd4y5IeeNJxwn2RPr7vmskr4YAkMAzBmEbEH0p8qQigi9mXDZ3NJpTwwDM/tc+y9fVGiLaykAMNLpgy+2JsgbBloiTWjv7zL7qN2zN4g0D4MWIOvZ7EccOG3nqJaDnGZCDzI+OCxEdJBeeM1xYzTlEQ07qAy+vRnnTAHgLhU7ZR/luu4sBWc+8d1zIsddH06mXQ+nU114ezfJRA9Dswq3yG22cqwAAAP//erRSMgAAAAZJREFUAwC2hYeuLCkjIA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32017858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CollectionTrash</a:t>
            </a:r>
            <a:endParaRPr lang="en-US" sz="700"/>
          </a:p>
        </p:txBody>
      </p:sp>
      <p:pic>
        <p:nvPicPr>
          <p:cNvPr id="794367944" name="Image 13" descr="data:image/png;base64,iVBORw0KGgoAAAANSUhEUgAAAEAAAABACAYAAACqaXHeAAADcElEQVR4AeyZwUtUQRzHf7+3a25ipG5WSLuvQ9DRwkAIwvKSBi2t4SHo2LWDdegWdA2S7v0DkpDbUmqX8BAdig7Vpau6BJVPLCEzfW+a35qy2Hs19pu382Rn8Ivz5s3Md+Yzv5ldZh1o8GQBNHgAgI0AGwENTsBugQYPAHsI2i1gt0CDE7BboMEDwH4KaNkC37oKx71c8YaXu3w+7ohaPlQ8uJQrnBJHhvf+j9f2NmwAnjt0ba0p/QEcvAeOmF7IDz0WXRdbthvpePbc4tTPDH7ynfTrxZT/XUIf4fbLArCUv9QjB/BAausPEQpeU3pSHD2b2SrUkJFgrwPgANQmB0e/5ApdtUU7zbMABIj9YYYI2OeJ9qc6ISCKk2FeKeF0h5WrlrEACB/eRxlJCP1VCJr2KgjcF+YlHGwNK1ctYwHIViamAcRYlFkVQmr9ia4DK8qHU84CQMYds+mrQkCZ8mHaggCDzWHvTZexASCM+9m51NA/IbiZSZFACGwAtIK7GYIWALUQ5JkgzwUq+VPV7ZCwSNAGgKZLkdAxO1fYTRC0AtiA8GZNHUJPE7UxKe0AaDIIahAW3XxZgFkIsQBQhQDyq61pCLEBAJlUIgEMQ4gVAMiUdAixA5AMwCQE8v+b6gKABrAJQYB4Ts/hwoF6nwl1A0ATJgjZ2R8XkgShrgA2IEytJglC3QHsHMJwitrEJSMAaDIIapHg5f1HAuKDYAyAKoTqHaOEQPXjkFEANCGVSCAIIMRpqq9bxgHQhFQgACLr9pd8wpQIADQwJQhUUbMSA4DmtQlBhvsLeq6H2ACWDw93evniHfmrzeSCW5zhynMzz+SFivyuJL5KENVs9X8kDRSRrxResABIZ2d1j/9S7s/bADgor7z6dAjQOSP73C8lu8XfgogkZIWIVwrFLACLbrEXEY4p+MRWRd5Gn+B0zgKAvmjjmOto6wC2c/pxOI19DN5y2uto64vgIacfFoDO+fJHCMRNzgBYbQMx1lkpzdT2sdM8CwCZZecnRjv8VIvwg17HD87FrZQf3IIguN+8st4tva/QGDhiAyBzrIyvHKiUXrXL1YhbbZXS3ex8aaT1c/kdeXOlBQB3ECbbWwAm6SfB20ZAElbB5BhsBJiknwRvGwFJWAWTY7ARYJJ+ErxtBCRhFUyOYddHABfeLwAAAP//p9ZvAgAAAAZJREFUAwCojeOQUgzhP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142813025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DrillDown</a:t>
            </a:r>
            <a:endParaRPr lang="en-US" sz="700"/>
          </a:p>
        </p:txBody>
      </p:sp>
      <p:pic>
        <p:nvPicPr>
          <p:cNvPr id="1646731714" name="Image 14" descr="data:image/png;base64,iVBORw0KGgoAAAANSUhEUgAAAEAAAABACAYAAACqaXHeAAADZUlEQVR4AeyZQWsTQRTH35uttgqFmlQKmrQ3D4J4ED14Kl60ta3poRS/gGcp6FXwJig9ePToRSg2UsT2olUPQkEpiuDFg0lLqbZJCxZttbvPmZhIKNl245vJTskMfU3ydva9+f/mzW42I6DJmwPQ5AUArgJcBTQ5AbcEmrwA3EXQLQG3BJqcgFsCTV4A7i6gZQlQauTQaipzbi2V6TVt66nMzUI6M77RdeXU/1TvznPYAArp4bGi5/9AT8wFnpg1bb4n7oAQ17favA+FdObRTkH1fmYBWEkPHQOB9+pNqq2/EKOrxwcvcOKxAHgkTnOS6zgX0RvlxGEBIA/XOcm1nCtwmROHBSCRy84RwWfOADSc+5ETgwUAAYLWX955ILoNQNME9EqHyXiviWhdvsqwVLYwmSg7hB3b288CoMK3L0+sJPPZW8lctr8zl+3lWjK3eZEQthGxAxDhn0FYk73DDkXwswFEyBG5C0Ffa6Gn7RkCsq7skRPKjtYAiEO81A9WAIgknmhJDVi3xQ4gknigGXkteKNbvIoXK4Co4hO5/JAarAmLDUA94hHe/TYhXsWMBQDBmQN7X+1pRs28SfGxAFDiiz3dU7vf6hojvuEAKuIB8BKENr3iQ9OUDzRsCdgoXjFoCABbxTcEgM3ijQOwXbxRAFHEy0fnF4241SmhYWbkGhBVvHz07Td9nw8TXvFrB1Cf+OmtykDietUKYL+JV9C1ASAY8dQ3PNjlS45a83/LPv6Zh3LTAkCJL3T7k7DPxINsbAAV8fLnu9BHVhtnXmov/bEBFHu2H+4qnuh50m8ZQLCn7EvKy/9YAIrdwwMAeBVCWmnmg5ZBXJz4GdIldjcLgNwUORGmoCRezbwu8Ujfa+XCgDZq+aP6WACEELO1EpXE49plnTNPhPO1cvkYvK/lj+pjATiSezwvd2+uVSeTOzpPk0r8l5eb1X7u+8785H1QP45WBwpo7OjC1FK1q973LAAqmdwVeiBn/KQc3A30g/7OfHYQNYtXeZTJ3ae+g5vU5QXbZxO+dzi5kB1Xfo6xAajkcjvskxzc3cTik2n12aS1f81+61iYeqtreWkBYFKw6dgOgGnCtsd3FWD7DJken6sA04Rtj+8qwPYZMj0+VwGmCdse31WA7TNkenz7vgK4gP4AAAD//2ouNK8AAAAGSURBVAMAm8P6kFGWv6E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605778833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DrillUp</a:t>
            </a:r>
            <a:endParaRPr lang="en-US" sz="700"/>
          </a:p>
        </p:txBody>
      </p:sp>
      <p:pic>
        <p:nvPicPr>
          <p:cNvPr id="403616957" name="Image 15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785528781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ExpandAll</a:t>
            </a:r>
            <a:endParaRPr lang="en-US" sz="700"/>
          </a:p>
        </p:txBody>
      </p:sp>
      <p:pic>
        <p:nvPicPr>
          <p:cNvPr id="523152643" name="Image 16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2019167551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FavoritesHeart</a:t>
            </a:r>
            <a:endParaRPr lang="en-US" sz="700"/>
          </a:p>
        </p:txBody>
      </p:sp>
      <p:pic>
        <p:nvPicPr>
          <p:cNvPr id="272470336" name="Image 17" descr="data:image/png;base64,iVBORw0KGgoAAAANSUhEUgAAAEAAAABACAYAAACqaXHeAAAJiElEQVR4AexafYxcVRU/581sWxDazkcB292ZiqL2L0kkMRijmFiUWurO1E0jBpBUUUKKH6gRi9IUAVGMIkSJX+gfVGPtzGwXsNLEVKKUxGDiJ8YY7cxsm5bMx1I+ytJ573DO7Lw37+PemTcfu10WXvbMved37j333N+7775771sDXuPX6wS4B0Bl9CPvqqSzP2D5fSWdObS0JMt94r5xH919dkZAfd34xRiJPIkAN7C8HwHft7QEuE/cN+6j9NUmwSHAiuI1NrjUU+7r1XYfHQKAcK0NLvmUcJ3dxzYBQCkbXOopEV1g99EhAAnOs8GlniLS2+0+OgRYSGSDnlRQMb0qxdMTl2I0bMUhAMk4YoPelBlABHg1CnDsoLqsf9uoYWcAYQZeMxfW7K62CbCRTimBxU/CxkQxh4tRJDa+6VanLvhtvRGAIOULlbVbnUkEFsnViqnAI1liDB1VT4XFK08Fb8AoHTy5LpMQfTGIxCIxSWy9xtMzAc0GEEZfjuABgollTf0M/kgMEgvf+dF+wghDgHIqZbYvqaXMPf00Osw6EoPEovTJKx4/7te7EsA+fumv5OgIW6vp7NccfYEz1VR2F9/5rbpmEbHrDepKADsp8BDo5Gh3JZ3J6oKYL7zZJsJtOv8SMwHt19ltvCsBUjBRrF0LQIclr5E9M6nxd2psQ4dbbXW4KXR4LubuTYciAOFQw0DaxCQoV4sIuNwEPFAZ3ezssro33V8JaUPakjbVHuiIxCoxq+1eNBQBUiV2pDATNc2NTMJJ0QOCmMTIyEFae+XZAduQAPEtbQC3pXZJJyVGiVVtD6KhCZCqq6b3/9ew8EogMEUPCm6oRaMyZ2DQNhjCzzSKbwDcAKqLY5LYJEaVWYf1RIA4iZVzj/OS85OSVwrixlo68x2lbQCwnsrey3eeR6DaicQksamtetRFAFnqYnxS4DMky7mf86PwXR/sUvHzlbHsJ1zAQFnxRQg7tE4sumcuJn+JYOytEjyg5nIuAuaAsL/xYv5mIDqoK48IP6mPZd+rs4fFxYf40pXndcrDiXL+Syo713uHCndjfRPADznFG41xHglPux06eYSIZdDUs6Nb3gJ9XlJXfABCBNTX3xJGfUJlmhkbfzMB7lTZEPCEjfdNgDjAY1Mvknl6I4+EiuhBwZWNSORgff346qCtMyIbHKkLgCtBcRHA8eWnGpfjkUMvKcxgovGACheMLHpUUhEXAejKi8kWfvrsrCJNTj98NAL0IV51zSrMDOF6i/BRgsuirIT6czY4gOtVFXjCO2WY5uXnPLPfuZPuctWx7DYeNR9wY+08L5Km8wds3bAzg6SrS4WnuP5VLJo/vLSajv9CYwzA3TY4BsJEfHry74GKDNCaiXPIgO+B6iJqjDTAMzkPhQDgK1nM5zj5OovyDwGuqqUyX1EaXWBVNlcI2g0O8XMdL+YecVXxZGtnNe7gtpxjb7eR63575dH8f9yYmwDd4obcFTrl+Zjsdl4k7dOVYUd31tLZD+vslXRzU7VbZ+f6e5Kl3F06e/OTF+JNGnsxYdQCvt0E6Gbau587PxP6m0GilPsovxkOK4NARIvo17Ke99vrb8ymAfAh0F0EjyeLuY/rzIKbEePHkrrFyVvW9aoJ0yGAkJQTCk8mF768HA/3QsLI6cYWJkG9cUI8G42R653AWhlzhD7DQ3dFS/UmBP+LWpGMF/RqtVT204hwiRdtaQS/SZQLj7U0T+IQgGDpt5cIF84uxz8+f96W8z21NcrKY1MVHq6bmATNxgku8ldFwDf5sZb+7IhJV6ya3uscZbdwJ3nugok1fAO/6QCuDL8xXrCo8VkX5Mk6BCSKk08gmVuAqOEp0VIQ4aLZFdEnwo6EZDH/NPtSrtCAdK/cVmPe5Iv+ictrBphd1rgHAFeD4uIbu3NNef8xhakJOQSIFi9NTnGFLAeuJKH3xwHr4jcoqrWFCuOaBB0/2FTTmUsRUf1pn+gf8VLhPuhweQiQcnGHBFC/FRB6mBM0nQKmEvyXblRofYAsrvhRe9DvqakTUQTxWgTQbPKapZofOuZyrl8hAdDaxi0MgQSX4yFn66nYzQj4NpVbQvzh6mLuLyqbGwuMANuYKBb2LWYSquuyoxbgbXa8npSomnjp+S97MI2iJUDKu0iwRA9IT49DoPZgQJR+hAhnqZzwl/4deOKxF1Q2P9aRACksJHBDV/PjsGhI4DMCXmfgFRKfX3hTdiheLui/ZfgqdCVAyvPae89iIYHWX7bCQrpf4vILd342MkvX+fFOeigCxMFiIaFqxXYB4pjE5BckvCt2vKBcgfrL2npoAqRCmwReXwngl3meE/iQ5K2I+AV/sy39//FS5ButfOikJwLEq5DA88F2XizxK1gQn8wjCacjKO/8EV+LTdUw6TqEverXdrOE+qdnAsQNH0I+GIYEsKxVUn4YUkllrgGEd6t88Zrnodh0/g8qWzesLwLEqUOCKCrhkQCRyO0qU69YLTaxCgE03xpoZsSK6s4AujbVNwHiWUjgDf4NklcLhto9quu2UTrXvBsQk22knUMLbnHvFNuWcLmBCJAm4uX8A51JkFJ+4bD9EIAZhACwuU2mwPkB8MVD/ylpn7N9/w1MgLQsQfREAsK2air7p+rY1g9K/ZYoT6QI4Ubgqb9Vpp3wt0AEgz/bw0DXUAiQCIQEIOtzkg8lMqEZdKCSyv6ZD0s3c53gCJh726r/hxnp+4nSvn9yvYH+hkaARJEoFe7tiQSuhHyMRYhTwKOCVe8fG73AnMbv3+NxrH91Thvsd6gESCj9kCD1AsK9DGAOQDei5ouQUyRkZugESLtDIQHFk0IIfsfHbfINQmHsHZoXAiQMIYEf4c7DlAvwgkqKe0VwL9LUGD4FDfNTTWVIP/NGgMQnHzEI6FbJK6X5jPNY556BW5p4sAYHuytxbLIctPSPsM/+K4epycP1Du6c+uRGHEhn/SK4X4j+FS/lvuWHB9XnnQAJMFHK7+ZFi/LcXuyhxMTtocr1WGhBCJCYkqX8LQh0p+T7kJ8mjuae7KNe1yoLRoBEEi/md/KK8WM88dVE7yo8bHjRfH/cjOj/P6irk84FFpQACYVXjL9aNksbAOi3omuFqMyn0u+Jl3M7cHrvKW25AQ0LToDEe+6J/DOJYn4TnDZThkXj/GjIRPkIEtwHFm03GnQxzxupBH+uk/LzKWeEALtD8kqLlfOT/Gjcyh3ezLP8TbzF/lnsaP6vdpn5Ts8oAcPo3KA+XgEAAP//jWck6QAAAAZJREFUAwAuu169rmwde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519286558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FilterTags</a:t>
            </a:r>
            <a:endParaRPr lang="en-US" sz="700"/>
          </a:p>
        </p:txBody>
      </p:sp>
      <p:pic>
        <p:nvPicPr>
          <p:cNvPr id="764027233" name="Image 18" descr="data:image/png;base64,iVBORw0KGgoAAAANSUhEUgAAAEAAAABACAYAAACqaXHeAAAG0ElEQVR4Aexa3Y8TVRQ/Z1rWTQTd7SxgZNui8UViogEfNEZcEkI0KrutYQEF4oMPrAn4YuKbPhj/ADR8+GQEMSzrtotfiSGGVaKJMaJGE6MmhJ0uBth+8BXZj3au55Te253pTNspbZyGNvPrvfecc8/9nd/cadLbanCbvzoC3OYbADo7oLMDHBTIhIc2ZSKx0UwknirhWDoS3+gQ6kuTF/6WR0DAli4q+APQtK8AcRgQ+kvYiggn09H4AQHrlviyaiLVCH+LANlw/h0q+GXK5XghwEg2HP4w1z800Dhi8dyqoZ3i7md75SLcZ1uun3y3kDsbXjhci38mEnlbrsutEuByNL4WNHydjVWhadtNDU+ZAc0baE6BYAZw3Axqh7M9Xdl0ODbB4D7b2FeMKcZ5z087d2tV7uRExDey4dhD1C1eSoCCKQaKlpa9IdDii7LzGAZRmIMACPJ1M6Y8lvZmtqZWrlUJABooVeRiQlCv+Eat5WqEICezJAFABEGAipdDbEVMbUORevHNGotCU7UqASjuojUMmF/pDawvbA5BTorYiJg8szaKqYtv1lhEkZYWJQAK/EUa27PFummbAGdksBIgFMieAAFnpcOtFULcACFOCxDfeIKAGbecdjvtxhlPuYkLgHma5s3ac9nHlPcvHXNfSrsSAM9NzlKCbYQb0mlvaePPBgrwuG5MrO+bSg54Ae3ESXs+tzHFnvKSm2OZE93A9TX552GYa5VrKwHY0JdK/BgE+jAU8D2PbfghMGc+2Hs++avN7pthPfzt/C0CcCU9RuKsbiSe6JoLrAgArNMA1y5ZWFiuTyUe670wcY5j/Ayv/DW3YpZdGJvpmUqc6Z0a//mufz5Tn5pu8X6z18vfVQC/FdQqPh0BWqVsu+Tt7IB2uVOt4tnZAa1Stl3ydnaA0526vmLzymx4aCQdiR1hZMOx3ddWxlY4xfrR5oV/xQ7IRuMvznUH/hCadgARdzCEhgfnu+HPdDQW92PBizl55W8RIBeJ76RvfEfpJEQdWJaTYw8CjmejsZfKNn/1GuGvBMjcOxguoNhfqyRTwEeZaFx4BeXdQqj3GvaaPxOJiQKIw7UWoMOQg9dXb7lHxikBIIjP0B1eJh1uLT0SQN+73dye7bTjPM9xm1Dk5uYs2bnG2ULh6dKQjkJLPYHaI6VuuaHTBTr9KY9b0MMW5FQphQAn/ojwsIzRVEdAXvbLLdNjlC3+7TnxZBvDnbUSQCBUnvTwXEbF/OZt3KZlcuLJNoaNP50LqgNgJQBeDXxCjoqjcdtcev6ZskPWisD6DE3LxLT4ka2xLNeo3wiOyzAlQCg3dgUF7JEOt5YIP09HZkhHZJ5A+cYI9V7HveZnTpR8mFD10gS8gjNj12WQEoANupEcAxO2gYAsjy0QIoOm2B4ykp9b7D4aNMLfIgDXoqcSo3fM5tegab5KvwEcpV11BE0x0jUHa0Kp5DGO8TO88q8QgItbeunTi6HUxME+I7mjz0jsosIPLbuYvMS+doAX/o4CtEORzeLYEaBZSrZrns4OaNc71yzenR3QLCXbNU9nB1S7c1f6Nz/AqBbjN99iPsydsdhm71fsgKurYno2En83HY1fygeCfzO4T0dO+9hnT+C3MXP0wt8iwOXw5kfnA3iOzgb20Le+5bK4Yh9x70IQzhb/UCkdPmsb4a8EECs33VnQgsfpuGipe114V17Ad5nI0LfpaGzSC+hLVd1/xKTYDV5yc2yWOOW14Ola/AsCxsTqgW5ZoxIg1710kIz3EapetABN1p5EwKc8AUHtqKoLkJPWWO4pN3GhM03iBMSNElS7EO7PmqHnZIgSgL76Vh6Kyih7i3z8Yjf+z2PaNvUyQBSqViUAIIYqEnBSht0h7AYfjGnbVLBg7gybg37b0KWpLIAwf5NG1XJShjLc7NCH5M2Op3esjGZyJv1UUeFxiK2IsRk4l81ENxWKANsL4XdpUQJ0zS/5mB6Df6XDraUYaOwJoONIC0kewwl6dk8AncHJ9Tj/4rG0125JNEt+5xm06rWuhfyo9CoB+G9ldLPfkg7X1oT9mik2aAXTG2hOgKAVxAta3twVujwf6kslhxjcZxv7ijHFOK/5zQ1CmIdceZccKPDNxX/7UwKwPzRl7KOb8T73nSCEOKRPB1/rnZ6YbBzJRO/5iSN45YucXIP7bOudJt8t5NZT03tr8Q8ZgffkutxaBED4aUE3Ervp56RNhOOU7Dy1KWpHhTA39hnJEYSxAk/0IxrhbxFAFqUbyZOErbqR6NeNZEQ3Etv6jImvpd/vre6Bv6MAfi+wmfw6AjRTzXbM1fY74FZF/w8AAP//aRhu9wAAAAZJREFUAwCvgMG9JW5Qgw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23227717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HierarchyTree</a:t>
            </a:r>
            <a:endParaRPr lang="en-US" sz="700"/>
          </a:p>
        </p:txBody>
      </p:sp>
      <p:pic>
        <p:nvPicPr>
          <p:cNvPr id="529553627" name="Image 19" descr="data:image/png;base64,iVBORw0KGgoAAAANSUhEUgAAAEAAAABACAYAAACqaXHeAAAGPElEQVR4AexbW2wUVRj+/5nWLSLgXmwVyqxiNIEYA4lGBAlgognh1llCNEaIPmjES7yECIEHIZEg4uUNfcAXSISkdrc1USOJgiEKJhJRBIy8sNsWuexuQYhA6czv+Rf2NmcGOrszK2130r9zzne+81++OTk7O9MqMMKPugC1XgAXmhe19GmxZdmoviET1TsyWuwL0X43q7U9e75Fb651PjVdARlNf+Jyk3rURNhGgGsAMAYIS0R7LaGyvT8Ah5kDNTxqJkBmor4ZEHcJCzrWhxgR47vSmv6eI8fjgZoIkJ2ovwQKrhxs7oi4KqO1vThYfjU83wU4q8UmmQp+7DZJAuWj7PgFmtt5bvm+C2AAvIYATW4TQ4TR1ND4qtt5bvm+C0BAs2yTIvhW4C+wEdF34iz/INrPlZkVI74KQC1PjkbAaTbZ9YdMVQ8n41vZ8MKlGBCIxWJhEj1EMC9gQT3t+ipANjB6BiBIMcQV34s97Rfh2hHOfvMPIe291i2eEBvORZtmFgHvW1Jy3oYg2488BMha4yBh2opx3yAI89kv81kAv9L2zm9dAO+0HJqeRtwKsF6mugBWRUZav74CRtoVt9ZbXwFWRUZav74CBnPFM6F5YzPRxTP6WtvmuDEAZYqDf5JxMmWMEZziJiZzMxNi0/vubrudZ9/IHFfAudYl96W12JfpaOw0jBl1DkD90VSV3W5MfBN850YJ3HAcYZ2bmMyFBthnktKXjuqnuAZ+KuUURxKAYKmanhhbc0U1DyHCQgS4w2lyFbhwa52NUi5Whts+AjZzDQMIh7Na7G2uzepDCprVjA9EKhvEZB8fRKDdcpcfiFizrbCPAE2EsIlrs7ooE6CvVZ8tlu0bVpLnfaReySfSCQnzHKDXeS8rdVsQ4Exk0RhDgR2lg361lQHabvUtsG1WzPM+olgM6uc0fuGted8FAdRR6nxEvCs/IJ/pIAH9ULnBbrH1f0KGMT3Y23nQ6p8xHstxgLmVxwIgyX9JvGi2UZ2X7xcEMBHvyYPlZzp6y2W1OZxMTIskE3Mqt/jjkWT85UhP18/l/os9HstxksytPBbnyjkTwbGi99JWsdaCAIhwbyml2MYdY062nyn2h0aLc0Yyd9plS4CT8nhRAIJ/82DZmeSnumXjN3MHkezSQ6L+PF4QwAQ6kAfLzkhPnb9zqR/3AmVhvO5wzuKj72k7vwpgoVYlT1ANcNg4cHJ/wDidieq/ijurPZVb7Pt0NLYl3br4EXA4eCzHiTJXrzhWRuTKOSPg/XahTDBkAYK9id/EpvGL3YSrGE5FwNmVG8xFgBWoqvv7JrRNveqz+JsxHstxgLmVxwJAyT8UDtoXTnUdyXcLK4ABheh521dUPOihmQ24zOpOYMutmOd9ooHGAXgOSo4yAULdiT/ErvFhybg/TcIJkmPC8RLmMSA+6d4f25v4q9RtmQA8EEnFV4ldcjW3/TNC2bcdJrMqRbimUDKx1jpfEoAJoVRiU4OR20C+FitiyN0DcA1sBHQaiL7iWrgmxqxmKwCTxvV0HAsn4/PFnVkznL84DsCYqRjmXDcm9pP17KsqI1jnJiZzYQAeVdAMRpKJlnAqsYBrccrBUYDSCfz6Opzs+inY07nHjQGYhd221J9oozDLDzrkQkfcxGRuuDe+P3i886wlgG3XIagtd1iCdQGG5WV1UVR9BbgQa1hSh90KcHuV6gK4VWy48esrYLhdUbf11FeAW8Vc8Qkc7sexBaSDbLAcycFHbqzqX76ugIDa+Lt9hjTrrDa/8Ge01/5X6DFb7oVLju8RbPkuQV8FuO14+0nxnfyUlBMiGhg4mInqK7Oavro/gAdAYBKPqJu/iUq4h4CvAnCeIsBWPtuYBoCbCXEjILSC7YGf2cIegiI/D73ZuAoaDRuI6G+boetD4uqHUurG65OqH/VdAP6/AIXgLdepIr2J0F54g+N6/iAn+C4A5yGeNu8Uj8fWcXtQJh6DhZOdHYPiVkmqiQCcYzgVX09XcDJc59U1v5hhDnN5Ti2sZgJwMZETHX+GxWt2NIwH0YRXhBg7RNHb0aQVQPiAeCT/MHOYWyurqQD5okI9XYdC3fEtQoxnRNHLQ92JT8OpjsP58Vqe/xcBvCywWl//AQAA//94mDFbAAAABklEQVQDAD4pYK7FmXzb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91754704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NavigateTo</a:t>
            </a:r>
            <a:endParaRPr lang="en-US" sz="700"/>
          </a:p>
        </p:txBody>
      </p:sp>
      <p:pic>
        <p:nvPicPr>
          <p:cNvPr id="1238763767" name="Image 20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599022700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ReadingList</a:t>
            </a:r>
            <a:endParaRPr lang="en-US" sz="700"/>
          </a:p>
        </p:txBody>
      </p:sp>
      <p:pic>
        <p:nvPicPr>
          <p:cNvPr id="1164895785" name="Image 21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645450586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RestoreItem</a:t>
            </a:r>
            <a:endParaRPr lang="en-US" sz="700"/>
          </a:p>
        </p:txBody>
      </p:sp>
      <p:pic>
        <p:nvPicPr>
          <p:cNvPr id="873281225" name="Image 22" descr="data:image/png;base64,iVBORw0KGgoAAAANSUhEUgAAAEAAAABACAYAAACqaXHeAAALE0lEQVR4AexaDZAcRRV+b/ZyAULgdnb5CdzNhrIgoAhSAQ1GSaKUkTKE7IQTqCKUgBQQkApg+VeJUEApJQqFQCUgiVUkYvCS3cufQVQSiYgoxvhTkGip2bkLJGR3Lz8IudzuPL++uw27Mz2zu3d7qTJkqt929/dev+7+pqenu2cN+oBfRwn4gA8AOjoCjo6AEWQgb9mTswl7fi5hP51LJH8O2ZKzkruRF8QO4leArYTdD7OJ5G3502ZYI9gcreuGPgL5aPuJ6NhNOctekbXs/cL0Wya6HzXfSMSXQc4n5jipi7kN0SQitmH3FSZ+XEY1Z0DI6/k2+7Fc2+zpdBiuhhAgNHEUOj1Pxhb+hQ4+RUyzmen4obWfzxGDbidDngeJf8wlrvjk0PzUVmpYBAgR59tmXZNPJLah048Qc4waeIHEC4kiL2et5Bo8Iuc00PUhV0MmQOiy0TkruVoM41l4OwMyYoGZZ7Dw33JtyesbXcmQCNh3ejKWs455WTWs0Q0K9McUIYOX5Npm3UcNvIx6fe07beaEviZ6DZ2fWK0sHpGdIrLIcOmKCNFEo9c9g/dFWmKZFDf3Rk4eVZAJVKCL2XXnwm6tCL1XzScZxgJMlGrUVTWtxaAuAva2zj6zr6npd0Q8nsIuoRURt3BRPJMaF3fSt0a7UqtbMqnN0Z2d282ejr2q6NidHbtP2JH+R2xH6vdmV+dC2F0ed1LHsSvXQP8fSEjga3KW/XyIQc2qmgnYHZ85thBxXyAmM9i7vEFUnBxzUu0tXatfC7YL1phd6eVmJjOBSb4Gq36yEPsD03RMjI/7FfUhNRGAoWzwmMgaCr3z8rCZafpoLLMKI4SGdTH9qc/MpB+S4sGPEMlfgpwx8W25hI01RpBFdbwmAvKJ5NOobIrOnXpupUh2LJO+m6mjqLMZKhbvXrsDpH4cdSwN9CH0ZE/rrKmBeo/Cm61KQK5/Rcba1w9GxoEmKVwS706lvY4blQepBzE3XEcuPaD1yRQpGvwTGT/1GBrCVZUAYvf7Wr+YtlH4yqE+61qfIWCsK7WARDp0Jsx8Wo8bnafTVcOMMIO8NetaYj5XZyPC881Mal25Lm8lP4XZeVE2Yb+YTSQ3Vor9otIpG6GpTbm25A3IL+8XpBVW7kuXNp2mazEnbNHphPkbOfOyE3S6MMwIUqoGCRkP6vS4+ZvjXanvlOtyp9uT0IhNxHQzE01j4imVQtMIOmWTa21ZQgYvRv6qfkE6Z0X1Q7ysEvU4jCrQVSSkm2tOpLHH3FNmXlMykIBcIjoTjTtd54WZbvfhEbnahwUAbPAsr4qZayqv1g4ouxjiCyJ0C+alwD75CgAINGahmdD7g8g6zPiveBWoeLwXC8rDdoxXJySnerGgfHOvLICPA149SDwOm7NLvXhYPpAAFJoB8QcxHvODhMHCG6nGi4l99QIbXWNxGrsr/TYmxJ/p7JmMy6mOy9cQVRYnNJNJs7XFXdpvdq38pbLxium8txBzw6+9uDc/YIP751XUm3e5U1fEZbF1eBCmJcAl0bLIROsgrs4Z0/reuJO+dDRHxmHzM8UoutMqxKUpSqdsQK7ORV1YrCm/HgUOQioC45WYb519XgUYktESgE5eoC0TwHq57fHbO3Zi8/NStLtzY4V0pV5SunLb4aR5+8YDGE2KBJ8b13D17fdZEmkJwAAdOLfzFBhVLGjfwR6zw5ZlIu0+AaNA235dw7QEBDkwmkcH78503kcaE9K2ByNjeATgfao92xtz8MC+ke5TXf4N1rYHI0Pbfp3vgBFAvve0KsxvrnlXxUGCJfB8LH+34qzQzSVsCZKg8kH2/biVdLOJ5FZVR6m8IdRbSpfHeIRrfqVqCcBSs7vcYSmN5W5rKe2N0el2MH8/E08gPENe/bDz8Kl8M9H9qi7lD6+8U1TsFZju9mJBeS0BYHCnrkAk4morHLDlzw7Eh+O3VBcHrB7lUPurtUZLAI6jdukKuhwJIUBXYmQxTHZaAliGSQAxaQnASjDkJFiqrgIbR8dgXcza9rhkDG8EoKN/1jUWbwf9BgnGMSfdIUTYpMg2rNORBNjIgNuNdm2D4wWqrp5xdgLzwdm+KmDXXBRt+322ALSPABUL2iMuZrrwvwl7HMppA47BH4hn0mejgUYMZ/9Boi0MMMi+H3fShvIdz6QegCm5zXSlin3C/Cq2zDkfHgBoCVCHkUTqiNtf6oBLc/3o4UUwClS7b9PVCl3FKZXOphxTjsrz76dd0joSpjv3traHfBt438VIpfIJ+3r4PgPiCxFibbt9hoNAIAEGDj4GbSoiPAZjCpHC/ArwMGbUUR3WKfdqqxTJRjMra37+lY9AAtRODpPZ68rIJ8J3ZFuv+IQPbwDwzvj2U3va7Et6cNZfIcCULm+ZD+EtpV2QYVLUn2CHtCuQAFXGEL5VxT5hfKmNGKv3n9p+EjXqEqGslfxVrxTfcg36jRsxNlQIMKUTknm4MbpanajT8wOdIgwLJUDt6zEZpnQOmPjkg6OLq4X0W2pdmXCMiZmrriZhgybBEwjDb1lw72LaWCgDakqGEqA8GL1yt4oDZBKOz54N0NUJg8paS/CgYYkEkU2xTOfKQbSuqCoB6pM2PH4Zog9MV2Ut+w91vhkyGmf7NVgwxAMssLg9Rh/PCTYM11QlQBXHQmQxnrtHVVonaMtFBaOwJWfNxtdcnUUlhsXa8koEo9oV7SGn124gP9B5PDN4IfDWltF57dJ9wDb8tyYClAvTSd+J2n6h0lpRf3tj2Zyzkk/tSVyufUeXysWcnvnkyo3w91y/IB3r3nMDi3wa+Sdh91cRdx9IBzMyKECR7McG+w+EQMLFedfslBH7OEoDF+oU991CO3KvQoJCMxp0U5FG/TtrJddgfrj5nZNn+naQarKKdaWXxJzU1f2C9F6r5XxhnobeTobz85iNE4hRqxIA/QHZfqw/U/bDND0v0bTQ1KYytKakUZPVoNFJ2dX78ThMEpFlg1BgxMwzhGlR77FNO3GKsxmELM1Z9j09lj1HfXLPt9lz8YH0oaxlr8JJz64iG+ofJfehg+f6nLLquYAbn6YM4M/nLfOn9ZJQFwGl2nC2PwfD9ZsYjmhVCQ2O0fwLmPlaYrrXZXpG/QlSDHqCDP4qM81kvFKDSw9qYCjkvo1PdhsGEX/EdGW9JAyJAFUz5oQH2ZUvYDSEnhMq24aIyN+PZeNjUSf/OfjT7laBE0iui4QhE0C4zO7O9eT2nYVhsBBZ31caYMMPQt3sunNNp2nimEzqLTV/mJn8F+G4BhKoav+qGqCi0KC2ztijz+W+g2cOzuB9oQVqVQrtEJLbTSfyIbOrcyFTxyGCayYhkfwRbk5oH0OVtbZV2ZlvrnUwo98Skd5TWNw5IOM54NoPF8C1QYT+SSSPGAX6jOnkx8cz6SfKO15eqCYSiG/IVyGhYQSUGtfirOsxnc5lIONqvDFa2C1eogjB5PV1EnkUxKxA/AI6uxTyXcgduNOzIR+OO6mzYpn0XdEdqQ2qgyWfQbGyqfo4VCGh4QR4G2t2rdqkCDGd1PdiTnpezEm1x5z0dHT2Osi3II/hTqcgb3jL1pIvkYDJ+Jlge4wEy/62Tj/iBOgqbTSmSACpXwongRbo9itHBAGKUMbkEUoCkxFpombyXEcMAapfJRLAxY9VvlwwOpbp/p9wRBGgOqxIMDPpG8kVdY6h3kJ7VRqj4zql98oRR4DqoCIBm62HDXbHK1FphSmdV45IAkqdjG7v3KOklNfFRzQBug57saMEeBn5f8sPt73/AwAA//9NqWeAAAAABklEQVQDAC8JZb3suL9a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69097979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SearchAdvanced</a:t>
            </a:r>
            <a:endParaRPr lang="en-US" sz="700"/>
          </a:p>
        </p:txBody>
      </p:sp>
      <p:pic>
        <p:nvPicPr>
          <p:cNvPr id="1817635711" name="Image 23" descr="data:image/png;base64,iVBORw0KGgoAAAANSUhEUgAAAEAAAABACAYAAACqaXHeAAAL3klEQVR4AexafYxcVRU/5810t1AK3TdDKXR3pkQrElEkBeUjwUaLUCjtzrQrIbEkoEQoYKgYogkEAmowCESBAIL+QRWVpbPL0i8BtaKIKJ9iUFBDZ2aLxe68oS3CbnfmHX/ndWc6H/e9+ditoaUv98y999xzzj3n9+677917x6IP+HUQgA/4AKCDI+DgCNiHCDix5Bkj8eR1uXjygVw8sQH0Ui6W2I66IM8gfwa8tZD7wUg8cYVzzJLYPnTHaHpKHwGnq+8IBHZpLpZ8ZCSW3CVMv2eim9Hzl4h4MehEYo6SXsw9yE4l4iTkrmLiu2RaRxqAvOr0JO/M9Sw/m/4P15QAILRgGoK+WmYW/oUAf0hMy5npsPb85+PFoivJkk0A8c+5+LLT27PTnNakABAidnp6L3Ti8dcQ9B3EHKEpvADiyUShp0diicfwiBw/habLptoGQGhxZy6WGBLLegjWjgXts8TMS1j4lVxP4uKp7qQtAHbOTURyselPq2NT7ZCvPaYQWfzjXE/vTTSFl9WqrZ3HLD1uPEzPIfgFjXTxiGwTkXstl5aFiBZYY+6xvDM0K5JOccdYaPa0ghxHBTqNXXcV5NaJ0HuNbJJlXY+JUkddQ9FmBFoCYEf38vnj4fAfiHgeBV1Cj4TcwinRdOroaGbg8q5samhWOvVC17bBLXa+f4eqztzWv/3wrQOvR7am/mhnB++B3PnRTOpQduVCtL8BCkh8YS6W3BQg0HRT0wBsjy6dWQi5jxOT7W9d/kZUPCOSSfXNyg495y/n32JnB35up9PHMcm1kPLAQl6fmM7GxHhXfUNrnKYAwFC2eEboMQq883K7nQ5/PJJ+FCOEJnUxPT9upwduleLujxHJy37GmPiKXDyJbww/icb8pgBw4okH0NlnTOb0uZUiJSPpgWuY+osmmXZ50eF1WwHqp9DHGl8bQvflu3sX+rbXNNRWGwKQ877I2Pj6wcgYDUvhzOhwaqDW8FTVAepuzA0XkUvfMtpkChUt/qnMWzid2rgaAkDsfs9oF9M2lFe0+6wbbQYwI9nU9STSbxJh5mPybtfVprZGPCtIwIn1fpGYTzDJiPB1djq1vrItP6931kgs+V3QEJ7NL1e2TaasttSmkLxBrvzFZEuYv5GzFx9uagvi+QIgtDAsZN1iUsbNfyGaTX2nsm3XUYnZrvCLzHQt6Hy03Y9X1SNqB+W2kuoi+BSU71ebzNa1wngLuWSaa46gmdNvgGxLyfKTzsW7lhLTXFM7nLmylj/WyXhUuPr7gGl5Lmav1UBq5RvVVUd1IZcAlRMzdwu7/ywzKgoidBnmJd+YKkTLRV9hFlpalqosiKzHjP9MJUvLzDRf81oCf6kGogHVtvnV96wu7bWqa5Jh4TwCHa1tY+ZDsThbVMsPqvsCAKUloPok1p31THBc9wn8GhMzKQipZkDQ4LG6HFQdozFlMm3EhPiwFmuJydLHj5q9jABgh+YMMixthWSXnV1rDNTOZm9G+2a/jhHQ+RgJAGHBND+ZUvBoPxdkTNqHnQl/m1weNAm4LEkT349nBMAlMaLIROtBrsmYfr1FiuFzScj3S1BBcGKx9RporQ3laRv4gcFrH/g2KEbCzkbI7gZVJcYr0ele/okqZkDFCACCPMmo44N6SZaH+9+z3dAivUslXl3OfJYGqgGX2rSsPIy6s0q82lxtRtKj52gf2sZbNo/ibaQgaLWKXMs1+18ltadiBAATzJ59uz0y5d9pxcJL5YpPQR1UR9VhHxHSQDVgDVxJy8ojn0ttqU2mjWOVIrhRxnUCRoHR/0rdUtkIgJ8Bq6PTf3VWsohcHVWH1XFUzUlHQk/3BifWs6Gd4D2jQkZ/MDImBwDepxGvg5qfGbtHd9awfKsNQUAnxNYij3ysKIAKpNoyilhs9Acjw+i/yYbPCKAZJmF+87F3TXw/njquAWggVTIavDIYrmpuINVRXbVhaPZYllDVI+Ex8YNHuBNZU8kIAGbyYZN2bm6y28QP4mkAGogG5MlNUfBqC6+8ozSvJWbeXsvzqxsBAILbTAqhkGvs0CRbySuBgO2u33p89r/zJO6TCpjqeLKBPzzH3Cxl/83te7lGALAd9dZekb0ll0NtAVCy4GpvgcED+tIIKSkF5JjsjACwTBIAYjICgGHccCfY5K93hhCfvomJjbtKnk4pcCu0KAdZ1fH4QT/MRn9csiY3AhDoi6Z+4aN5gWQSnuBpIBoQgvfftoJhT3xidKis6qiuxzf85I9Oxpnoo3VNGBYdRTH6XycLhg5KZDWpWDBuccG/k/8bTx5dI+1b1QA0ECZuOviSMYaO6qqNEq8ydztoRWW9XGZ+FtvtuXK9QcEIgG5GEukWd732qEur6rn1HOnuO0QD0EDqWyc4mPB00iMgO8GpylRXbdSCIETq9xVVwhMVtFXtUk2wfTM1ZG50yWhImFbv6O4LOBsAdAjesYpPMu6i2Ti4Ik/Ymey5dnYYCygxrjAhRWqjFgQnnrwYbceC6lKI2Oh3neAEwxcACxsfEzJVGW7WjEKocF0Vs6Kid16Dh+enV7Cri7BtZzLn6QpSScsEQKqF9tYqQfD2FIRuJNMlMtKVXtv0868mfAHoGh7cDKdeVaE6Ev7qSPeyT9fymw8+36uBl/S13CwI+e5ZtwNc4wcZE2FbrmS1udwXAFW3hC/XvI4YJ7Uha2jXnL4jaeLyVnVWcROc873zIjRkZzT4zYUJtXJWBoFoQ5lZU2A8UmJZV+FLtabFq2a6MvnbvFILP4EA4FDzKTzRuitbZxLOzN7dWRzCpOPZyMdjNyD4M+sEJxgafCTjLGeqD35CBOrP40gs3Yu6LwgQQjN6hUEUKpL7tSDbFYJVRc/5Kk5NxRqTa2pYldVTsX32kDKwJf55zU2EV/OjjYIv6XkjIQ0QME+UeL55CQSR30XSg2t95QIaGgKgR9rQ9z/kYLoAhxZ/skheh5whSSqSya9o5e54IOBRUeAMBsFiIszGhIvFzVvjvBLFtlJDANRqJJ36ESbE72vZRPDlFDyXC+Fw9SeoyMN2On9BK8GX7KsOF+kp9IvxXuIiF60qoYyOhfjvszod46c7JBqmpgBQK3ZmYDWC/KWWTSQWz4U/No6uXgYQv4LMpZHMQFvB4z1/Hk6VnqYw34Y7zbBJAAIEq5rQkWYeMZ/muPag7LPDUa8XIgw6cd8t9BHRsyCfxB1k8YnM/DmAsAzzw1femb20qRXk27HeBTgGuz4XS7wiROvQ4d63CTonMDQRexWqupjOdqRrQGhhuIrfRMVqQqYscuTI0C48DqciuJ+UmT4FZl6Cr8Z7xw4JbxuJJ18YiSXW5GLJG/Kx5Eo9cnd6kqtyPYlbR2LJR0fiibeKbOk/Sm5CgCfUmWQNGrAg1bWVGXyOE7N/1ioILQFQ6iuaGVjJIt/EsAx0qSQP909iZpw0040u04P6J0ix6G6y+OuMUyMmnl2S9c0hKOT+h4V+4y9DK1oFoS0A1AHMCbdgh+c8jIaW9glVty0S+eshbH2yK+Po69a4WvXscmsgtA2AdmYPD24kd/wjGAb3oF53SgPe5JPQMLvuKhyHLZiRTv1b3w522vkCDDcBAjWMr6EAOgpMunSOplOreHz3fBK6D8LjoMknoa1CcqWdCX3Izg7ew9RfBrhpEOKJ+3FzAmMMbGwlCvvNdZlIJnVZSMaOYnFXAoxfQN94cAG+MeEV/w8iucMq0GftjDMvmh64uzLwSqWmQCC+xGkAghGAd+b1zcHs/CBm5225eFJaoSJ3OsLWGsIXIhw+AtR0wjw3n4hXu2H6tRO3xxv1qzJEVPUHCtSrk9AluZ7ka347WUYAxqRwB5xZidm5qXd4dY/vsxoCYYs+PCryuMkzIwBEvJgOuItPMO1k+QBwwEXvBRQKU4dXqPjxAUA2VsgcIEXZctiW/urFGiIzAtDJ4dWYkdfgNdT2Kgu23xcJH2oiLj3XaYVPMzlkBECRimZSF+E1NAff/ry/ksVuV8gSO5pNnaIxNQ2ASXB/5HVtGXxbKch34wgIUjjQ2g4CsL/f0cn6/z8AAAD//yvV96AAAAAGSURBVAMAgKQEzHP0Y3Y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17733996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SearchClear</a:t>
            </a:r>
            <a:endParaRPr lang="en-US" sz="700"/>
          </a:p>
        </p:txBody>
      </p:sp>
      <p:pic>
        <p:nvPicPr>
          <p:cNvPr id="747716169" name="Image 24" descr="data:image/png;base64,iVBORw0KGgoAAAANSUhEUgAAAEAAAABACAYAAACqaXHeAAAJW0lEQVR4AexbfWwcRxV/b+/sNJRCfHdNCrX3XFCJBPxBZCGFVlBTJEKV2PjOddRKJIICogmUhs9KhUCFVKiohAUolK8Kta4oqdGdG1w1zR8kbQmgqAQQqIgiQW4dg1PuznEUwE7O+/jNxufcx8zd3t3avgpW83Zm3nvzPn47Ozu7Z1v0P378H4CVnACz8eEt+Z7k3ryd/FbOTh7OxhPH/JDSVWPyPUN7lI2VjHFFZoBQfzhrJx5wxf2NWHRAmO4ipm1MfJMfUrpqjFjWd5SNfDxxv9BIaCWAsII2en7j4KZ8PPI8M99DOLVsHzaE+N58fPEXynbL9ioMBA7A/PrQT+BjKyjoshW2fxy00UAByHcnPocp3h90kEV7sH2zWheK/SDqQAAQ6uvI2cl9YvEDQQRVywZ8fL6WvFFZSwAIEeOK3J6Px/9MJKPEpLcn0GyGSHdwb7Z7x7U6STM8fcA+LAndsi5nJw5hpVb35XXGIcidmKkpUqBR9WGFOgK7zZoC4Ny1iWjOvuI4M++oDi84Dh6FWmMu8Y1aQRPMhgE49/rBzRfD9AKS7yv3h6tczljqyRHLpffjId5nLbjX8bnQhmgmxZ0LoY0dBdlMBXoHu+5eEZnEBf/P0iCvYjV7vFb5CfrbyznN9xoCYK57+PqL4fAvibiX/B8/7JpKHdqQSZ3smpk4FZkdn1NDr5oZ/+drptMvRadTv45MTTwUc9IDMSf1Knbldsj/BjIXZhuL7mGzgn+JFoDzvSPXZO3ko9l4YiYXT0qRCpb7ErFECJeK1NVRtOyrrLPMJeIniuP91GLx40RkXlMg9Ap2lp49OyEAA4Q6DlL9kpizyEHlonLyxlWctAAsSGGUmXYx8abL+kgQTCJGUUQEMIAF+LQ2B24bOC7GgroYm3d1IEJh5ICwd6mc0K0qWgCI+BaqPLR5wrxy6umyd64+aQdWqzXBQWK07J5KDq3LSzmVaHlNAwCerOJUL0GtV9gwjYOoXqk31OSynt0SuQEAebpEZ6lp8rYU5VK1pOxVl6aoaZynUvuE5+AlG+VqzVnU5USkBWAdhz+FdW4MuztvxS53b+ox1FVoIAxWtyGr+enNU9OYOnwmZQF2CQS7yihsM0MAlp8iJGcwZEzlpNPXAvDqU+MzUSd/BwmfvzzI5FR2que6R06aoxmQqp0URxXhmR9thZZtwS5sdyzSZhJavByXtjVe9BnLpK/B43W3ykmnqQVAKebiXYOAP7A9t7IZBKm9A+w8DAqkGAHALmwwEA8rYKRzQfbjhpgPwrQRABhf0X0+7DddrjqTfhkbkCeaNlAyUAsAPkjeSMzREr32a7o8EURQWgBckoEgjK+kjWg4/zQWw4LWh9BrtXwNUwsAE23R6LYVi08dm0dAvwXpygYdU8fTAoAFJqZTbjueUMYQ0zoDv4qtBYCZXxEAMLv/rsoIDGwgWwMAO6f2XgCRpCpCVtkHFMVThKvaqWo/BN1qNWa6sprbfhwmuaiLCrcwPkDpJNU8LQAkdLpatf04LpN2scMMXiCfhxYAIDjjc/yaqiF47eMO/OVbo16A0K1WwdQ6U81tPw6utH4GkKhHpK+AtQAQ0ysCAGJ+gy5LJm4NALxDmzYYOn9rwpt9XTIOx6a31bOQ+Sr6GbBYSPsavYZKbifdanKPfcAFk6ySrwUgdnpyGp9g/lSp3C59LNIq7o8HEY8ypLfj0lN6wdpz8/HkhxBF/d8OoFSvGAGwRNoSAKH+MPYp99VLzK/cMil2nZ44ho8OL5rka8XP25EHiak7KP9GAJQDS3iPqtuFst3JBJLfF2Q8NQHAj5rPYTFM1XaINbe2QiDSf109uMWy5CBmJULCMohdUBCGawKgHFgL8hlVm8m62ywLRpLvGbxt/orQCWHuILypeaRMBwBCXQDUT9rw9RGQocgN+PX1xFz3SMSg0BI7aw+9Rzj0CFkcLjOkgChjNNepC4Ayix8ZHsbK+xfV1hFieXvBKvwuZw+/RSdvlpezk/uYrGeISP9+D8eQtVR8AeB5YPq9V5tOzD34ufxkzk58/2x8oKVnNJ7z25H8cWIaBYVMLoPg+wfAn7dOYv7oInX8NWsnfobP6x/z+9edZ+2hvlw8uR8A/kGIJonphjKXYJb1A+oEDcByWMy8Q5i+u7A+PJONJ08CkLGcnfzyrJ3clesZ3qb+iDrXk3gwayefzMYTZxbZegGDv0LMb0VdXpjRBwIoaNQsjQpXDIDSQBD+Fmb+ADHd5zI9SpYcFosOkMWfZaZBJt5Yqq9tQ1HIfRk/2R3VysuZXN4191oGABfF9+cncxg+JCJ/XM/W27qc/HuhXfttVWirt2WGYr0SAADu3QDhITjy/QoKXf8F3yfZdfdGnHDflZnUP5iOFSKZ/E4YMIOArTK2zI8jrrr51VWAo5rFIisfy6T28sUL15PQ96Cs/VILfmNFaFpIPhFxQm9Uf0bHNL4M8DIIQieMRpluzccTP6gHQssAFAOI/H3SiTqpO0OysInF3QUwDkLWwF+YEGFjh72GjFoFujni5HtjmfSB0sRhb7koEJgWR5cZ2gbfUQ8E/wAwaZPBSl+2gG1wnpqNOBOPAYzbsIHawO7iuxQgWLzuQYbfBDA/RX0EyY6Bvgb6JK70MOjNMSf1pmgm/emu6dRRlaA2pxKmy+GrS7qGZm0QfAOAQA0bIR42ePbYkaknn1eARJzU16NOel/USY1EnfQ2JLsbdC/o27jSKVDDX6CYZMRzUnHCRangAAQ7+aUKptf1DQAUT3ojKk543rw7G0/+PGcP7ZztHupfDVK+cnbiOWJ+Z0U4XhezzasrTvt17yvIq0LN0O1yUr/C1H1RJ1YgEFsH3ZB1dDVI+TIlj/jmIENVUZisULj6ncI3AEjSxb18J7X5wVLYTiQ/qgxTRB7T/aWYbwCUQXU/w3idDyRKc41I6GDEOXQ8kkl/mFxR3zHmEMmcamPd2Y12VWkIADW6c572kMgR1W4rEnqm80LoLhUTZqtEp9LfsNjtVaTaiqdkldQwAOovtIDmNkypDwKI2UqDq94XyVlCu6NO6n3qfxBK/XedmjirqJRX2W4YgKKBmJN+JOqkI9ai9AvJFwHIJOpnV4VEJsWlL1gu3YQYYligx4pxNVo3DUDRUdfp9LN4ht8PQAZQ968KOemB2FTqq5c+2hYjaa5uGYDm3AY3qlVL/wUAAP//2HvqSgAAAAZJREFUAwDwrVS9iqPkmw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833598699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SearchFilter</a:t>
            </a:r>
            <a:endParaRPr lang="en-US" sz="700"/>
          </a:p>
        </p:txBody>
      </p:sp>
      <p:pic>
        <p:nvPicPr>
          <p:cNvPr id="1708970526" name="Image 25" descr="data:image/png;base64,iVBORw0KGgoAAAANSUhEUgAAAEAAAABACAYAAACqaXHeAAAKs0lEQVR4AexaDZAUxRV+r3c5QES52VX5udvFSimaXy0kwZgSTKwQK3iygxe1KlAxxor8xAJJ5a8gWkIlVjAagxaYmKQiRGMOdo+/YEgUlBgiGmIqKcFYqbB7h55hd04gCsftzsvXB3t77PTs7u3tURGZ6rfd/fr1e6+/ed3T07OK3ufXGQDe5wFAZyLgTAQMIgJOxL4qHbUXZ6L2Y5lo7LegVzKR2AHUBXkK+U7w1kHux+lobJ4zdnpkEN0xqq7pFHDqm8/FwG7PROy16Yh9WJj+yERLYfk2Ir4O9DFiDpO+mBuRTSZiG3JfY+KHZUhdEoC86jTaKzKNM6fRKbhqAoDQxCEY9AIZmf0XBvgTYprJTGdX5z9fKormk5KnAeJLmegNn6xOT2W9BgSAELHTOOMWJxp9DYN+kJhDVMMLIF5BFHghHYltxBS5tIaqe1VVDYDQdUMzkdgGUeoJaLsQNGiJmaez8N8zjbFba22kKgAOjYuFMpFhL2jHau2Qrz6mACn+eaZxxr1Uw0v1V9ehsU0TuoP0MgY/sVxfTJEOEVmlXLohQDRRdbkX8qHAqFAyznVdgfOHZGUCZelKdt25kNskQkfK6SSllmCh1FFXVrQSgX4BcLBh5kXdweCfiHg8lbqE1gbc7KRwMj4mnErMqW+LbxiVjO+u72jdZ3W2HNRdR3a0HDhnf+Kfof3xP1ttrSshd304FT+LXbkF7f8GlUh8SyZiP11CoOKmigE4EG4amQ24W4nJ8tcue4hyV4VS8eZRbRte9pfzb7HaEr+2kskJTPINSPWAhdybmKZhYXzY29A/TkUAIJQVjwhspJJ3Xh6wksGPhJLrESE0oIvpL91WMrFccsc+RCR/81PGxPMyURt7DD+J8vyKAHCiscdgbIpJnZ63kiM7lEwsYmrJmWSq5YXbN+0HqB+HjdW+OoQe7WyYMdW3vaihuFoWgEzPjoyNjx9ExtGgZK8Ot8cTxYprVQeox7A2zCaXlhl1MgVyin8l46cOoyqusgAQu/cb9WLZRucbq53rRp0lmKG2+BISaTGJMPPYTrd+gamtHE+VEnAiM75IzB82yYjwYisZ39y3zYnEPoXVeVU6aj+bjsa215bsZ2HrbYDwOnJPEuZvZazrzvE0lGH4AiA0NSik7jP1x83fHW6Lf69vW2acPRlO7CCmrzLRNUw8pbZE1xDz7aCLMB1Ma825NHLY3X19qqSs/IQy0fomYhpnamem+R5+QG728AaJgUfkqybVInQH1iXfMZn6+AqzUJOpA0JwM1b8ncVtMDy+mDdYddhqBx0t1s/MZ+Hl7Npifqm6LwDoNB3kTaJWeJmEYOHtdKou5q24Eb8xmWNS11M/LiMAOKG5igyvtkJy2Gpb93uTfit1ZCXWhmdMbbXkaRvaFrncatLrstgmvh/PCIBLYkSRiTaDXJMypi1d4VTi2qEcGIOXnykq515TU3JpitatbWhboaCzBX4cA52UMA3GOg0zP3oSs0TFCAAGebmxjw/qfWXP3tfSgZef5+vbW7fXlNriz2vdeVu8b/tRRIMGIc/qzV3lmv3vlSgUjABggTl+bleQ6ykNyWVf6Sn8n/zgRhnfExAFRv9NbhsB8FOg6ob6v52ZtA82T8joDyJjYADgeWo82xtx7OihwR5Tv/QrNvqDyDD6b9LtEwE0wiTMb2x818TP87AFXozt716cFbqZqC01pUjMTUdje7WNvD0l1JUv980xhYf2rZcqGwEgoXZTJ2x3G0x8zcOgm4H8UiaeQJhDmldTgk6tm4mWaltaNx55F+i8mCB6oJjnVzcCAAQ7TB0CAddo8Lgsf+Z4fip+87Z4tNma9Ppvbi9wjQBgr/1WQaRQcjlQAoCC3KkqYbEzAsAyQACIyQgAdoIlToJl0HeBBWBP2GI2+uOSGlgEYKB/LRgrlPB0ML8gQSSUSrQI0RL0fQ37dBTBrGXC7da6oXiJttU5xo5iPbjEYwJydTkx+u+RBcM4BSiXNR5xMdMV70TtMehnTDgGXxZOJi6BgyqEs/+aUiqhtO5wMr5MG3fr6Eade4j5RRy3Zzx8H4YRAH0YSaSPuL29jro018s9tRxEgfZ7nskq2k46pTLJ9OVpRX3rhbJLRkXCtPBgQ3OJbwMFFYNVcqL2rdB9IciTAsRGvz2CJxi+ACgRoyJMgxHZQHbxif6nPNNHddin3GM0LJKuT66reP5rHb4A6Dc5LGbGoycSvjPdcMMntIJi+u/45tGdjfbVnTirr5bSjfYkaWgeXqxb152ItRxPKeOGDIui+QRbd/QhXwC0vBKeo3MPMb7UBtSGw6Obz6MTl+BzeToS+0OX5N50FT3nBtS2aokV7coEck6mMbbwhPqeLN1gxzB4v+PvVH2q84c9gv34KQmAfq/HYhg36WPi848NzW3AotOjw4kMn8PMNdsNMtEwYr4/3TB9nLb/znlNlyslTyEq4RKsCkg39JJ7F9P2bG+1wkKP86VkVZcsKtE+GcdnTxxvl8uO5zX8ZVLEwUlOY9PNR4cFdgnzEIBCPUS48iCI7AglW9eB0++kyvXQn7Qh8xWQOTHdlI7Yu3CKXP7bvllDaa5Qg3Dgl6Q4eJIgI0bAYHE7VTfPQrGqVBYArRUbmp8h9B7SZRPBl0nCFDO1DYgn1MGsfgQddSBvgmEh3jtqqGPcuns7eDnKyzJzrFRiIQn9ztwKLvMFaO8GUHuEZCfouWoJel4iV9qgdTQpLLgo+CbmKx3XapVB+zh6wjICTtx3s82ovggyJyY9Ry9l4isxiMN4ijw57EjupnAyMbUcBUUWod8zmEohYppEihuRF+xIoegpMU1zpD4hNPXkaeIR9DKUl+XPOS+94TCmw2S8b6zxlzrewszTMS1WdQ0PduAUZzcekaszEfvuzog9S39ydxrtuXjMLcf6sR4nPW/lWOl/lNxLpo+xzFAKBJBQ8En8OSdiPdlfEPoFQN4yzuZnsci3Ee4lXcrLw/3LmRlfmukel+lx/SdIUfQIKf46MzUxHql5Wd8cgkLufxAh2/xl6Mb+glAVANoBrAn3sSufRzSUPCfUsjUhkX8MZ3VZfcr5LPQZ31bBJ+L+gVA1AITLam/dQm73xQiDlah6vtKAN/Ak1M6uO9dKBSeOSMbf1JsdK+l8AYorAIHKjq+sAAyVTPrVOZyMz+XuYxdh4XsUwt2ggSeh/UIy30oFPmC1ta5kaukFuGIQorGf4uaUHGPJxv6MwnpjUyqUit8RkK4LWNxZAOMp9D8IqjiJ0OtE8qDK0qetlDM+nEw80nfgfRVVBALxl50yINQMgLxzo1KbO61U6xqAcTOeGKPYzV2tAcHi9U0SeQjArEW+FYNdDfo+6E7c6ZmgD4ZT8YtDycRd9fvj2/QA8zr9ci1TdjqUAaHmABQ7a7Wt36EBsVLxH4RSiQWhVLw5lEpMw2Bng74DWoE7HQftKe5bST0PAhbjx/3lEQkR+7um9kEHwGS01jwNAkD9UmkQaInpJOu0AEADylg8SoLApAJBqqOi67QBQI8rDwKw+IWu9yVEx5q+/y/It51WAOhBaRCsZOI2ckWfY+in0EFdRnTM1u3FdNoBoAeoQQi1JR5Q7I7XpMuap9uK6bQEID/I+n2tb2vK1035aQ2AacDFvDMAFCPyXqsP1N//AQAA//+5b7P4AAAABklEQVQDAC+WFMwL0UmKAAAAAElFTkSuQmCC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064296165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SearchFulltext</a:t>
            </a:r>
            <a:endParaRPr lang="en-US" sz="700"/>
          </a:p>
        </p:txBody>
      </p:sp>
      <p:pic>
        <p:nvPicPr>
          <p:cNvPr id="871506768" name="Image 26" descr="data:image/png;base64,iVBORw0KGgoAAAANSUhEUgAAAEAAAABACAYAAACqaXHeAAALfElEQVR4AexaC5AcRRn+/9m7SyAkZGeXV7ibDWVBQPFBBRRIFaTEIiDJcTvhBIRQAlJCQCqApWgRoYBSShQKgeIhYPEGj+welwQQSwliQF4RCwWipWbnLhjIzh5JeNxjd36/vstmH9Ozr9tLlSFT/W93///ff//9TT+mu9egT/mzG4BPeQeg3T1gdw+YRAQylj0vHbOvcmP2PW4s/hToDdeKb0ZeEDuIXwJvBfR+mY7FL87MWmhNojta000dAplw995o2AWuZT+RtuxtwvQnJroONZ9PxCeDvkjMUVIPcweio4nYht53mfg2aW1LAZC3Mh32rW7H4gW0E56mACA0txWNXibTs/9CA+8mpsXMtFdj/vNhYtAlZMgzAPFVN3bqsY3Zqa3UhAAQIs50dJ2ZicXWo9E3E3OEmvgAxCOJQmvTVnwlhshhTTS9w1TDAAidPMW14n1iGI/A2kGgSQvMvJCF33Q74uc2u5KGANh6YDziWlPXKsea7VCgPaYQGXyf29F1LTXxMeq1tXVW55zRFnoNjZ9brSyGyCYRudPw6NQQ0Vxj2DuIt4ZmRlIJbhsO7dualTmUpWPY85ZCb5UIfVLNJhnGckyUqtdVVa1FoS4AtrQvPni0peVFIp5NlR6hJ0Je9qhoKnFA1EleFO5P9M1MJdaFN/VuMAd7tqii0zf1bJ6xMfmPyMbEn83+3jugtyjqJPZkT86E/D+gCoHPdC37mQoKNYtqBmBztHN6NuQ9S0xmsHV5myg3L+Ikumf2970WrBcsMfuTj5mp1Bwm+T60xsBC7A9MCzAx3uYX1MepCQB0ZYOnhVZSxTcvN5mpls9HUk+ih9CEHqbXR81U8kbJjXyOSP4aZIyJL3ZjNr4xgjSq82sCIBOL34PKjteZU+NWcmRHUskrmHpyOp1GedGBVRsB6pdRx4OBNoTuGmzvmh8oLxOUZ6sC4I59kbF2+UHPGGqR7HHRgUSy3HCz8gB1BHPDOeTR9VqbTKGcwQ/L7PlTqYGnKgDE3s+1djFto/BpjY51rc0KzEh/YjmJ9OhUmHnWoBdeppNV4xmVFDJW19nEfLhOR4SvMlOJ1TpZNZ7Q/Ba3I34eZvLHxghpxatWznRazsac8IZOT5ivdM2TZ+hklXhGkFA5JGTcoJPj5a+L9id+opPVwnOt8PVk8L3EdPoYIT3Gq1JYDYfWLMoI6eaavWn61KurmPCJAwFwY+FOOHegrwQYzHQJooYDJtSzygvreOU6Kq++HRDfC/IFEboQ81Jgm3wFwAhUZqFOyP1BZDVm/Jf8gno4ogFWx9PbbBuW5WjoULmUmffE5uxr5fxK+UAAUGghyB/EuNXPrJMDT30ldDyf0jhj+nvJ9zEh/mY8V/rLZCyiOh4tADihmUeara2QbDP7V/yuDvuTp+pxr864x2Lr+EE8LQAeiRZFJloN8oKM7Ux+pCXzNOobAZUEdKRZmfbFXyhhVshoAUAjj9CWCUBdqzvJTN6wZgirkQLBV5NneHr/fZpEWgAwwYyf25UVaM1ltWtwmdpOyzKRdp+AXqD1X+eYFoAgA0bblODdmc76ZPOEtP6gZ0wMAKyn2rO9aSNDWye7TXXZN1jrD3qG1n+d7YAeQNN0yvzuyo91/DwvjTuAdCz+TtqKf+Ra9lq3o+vEvKzReLA9fjxsrknjmB3xO6qOvC1DaDifLo4xhKcU5yultQCQ0ICukHug3a7jK55rxbuB/HVMPAdDaE9iOpYM7lHnh0reCG3GIYwXoj7YPJ6Z9kI8h3HP4HbYpyt7WPL2U3E5MfPmcl5QXgsAENykKxAKedoKx3X5hPG4+JdnjDIdVcyplHZj8UdRN9o4rtUy1cC5I/s3OCy4ZFE6vL/69ZPs8N8vK+VoAcBx1HulauM5j0MVABjXqeUXH1Tv6/X4DBy+PCLUjTNUvUYxF5OdFgCWCQKA7qsFAI7jjRS7UJyW3xfnxtOytVXo1fF04Rf7jPsLufIUQLByDysQskPe60Tin+iEx9d/Zq0/HhkT6wFo6F/K3VJ5rA76DRKEESfZI0TYpMh6vJmPMY+8SJ50Y/fmQlwSTCd5JeSPlzCLM9gmZ2K5nmh66ydGjjrhz/Oo+0PE61Udkf7E44MH2DGMlUOLi42lUXlbTrT+j8nLfrRDgHJZ7REXMx35Ucw+oMzGjiyOwa+PppKHRp3ktIiTmBfp7312h7AoAcc90wmdFbSh2a4ad2Pm/eGB5POwOT/qJKYjPjSaSowdjXltdNp2vdKI+WUd6KVKhZwWAHUYia73dkGtkBryaGkh13iKcYBqOoNn4Y1qNzXKMoD6ptseP0mliwlllN8XF/PyacjqOqVShvJlS2OPtIaE6bIt7d0V7gZKzVTKMa3JRlIhtaQ9FaQnBh9cLsvE7HPBOwjkCyFird8+xe2MQAAMEa0hDINp2VD2qu3lJxyhJ4yYnFmM8f0HnzEhj4lL+OqoDvPHNT5dxRBJh1Mrah7/qkggAOGB3jUYo28pJR8JX5puP/UrPn6DDMbOLjKaXYT6CqCLZJG/IOKs+Hux2Yxl3ohVqr2Yl08zkf4EO6+giQMBULqG8EUq9hHjpjZk9G3bv3sfatKjPrMjTnIh57yvkydXtGZzh0f6k/cVm0+323E0Puj42wk7g78o1q8lXREAXGr+EZNhQmeIifcdmZLrw6RT0YaubCWeOdD7NBp+04x3+9YX6320T+cRhiGPo1fAJdQqoGIF8i5nzCklrBoyVZ03huWKCnaOxvFZ066qg+rJdHSeMTQ19IowtxImoTFSynkQRF6IpHpXKFa9VBUAdaUNo98G6QM+WtKW/UqzVobyStJW1wnCofvJ4JYSmQICDBZv0BjlJUg2FKoCoKxGUol70fVuUWkdwZejskb2DddajNtcnUZjPNeylzEZvyWiNpA/oGIhfmfmlIz2091fwM+pCQBVzHSSl2H5Uc6orJ/U395Y1rlW/O4PYou0a7S/kJ6TidmnoPFrielmUEivtZ3LfEzGM3tl9mRdjubrwdTjfZztRvZlUFBoI+YLctT677QVX4n54Tsf7ttZ0w7yA6trrhuzlwPAN4VoFTGV/j0OzKBKobsgI+Gk0PzSYRJYoCAwCsnqqX3SfdswHI7GfuOhatrMvFCY7hzeo2VTOmavAyAPupZ99aBlL3Fx5Z7psJe6HfEb05b9ZDoWfy/HhvpHybWku4xlRnVAAAGJgMAnZSzz0XpBqAuAfM1RJ7mERX6IeaGiS3l9uH8EM59NTNd4TA+oP0GKQbeTwd9jpk7GkprXDYyhKOS9j630c8E6dFq9IDQEgHIAc8IN7Mkp6A0VzwmVblNI5G97sPGlsJM5Efa0u1XwCSDXBULDABAe9dFC3ugh6AZ3IOu7pQFv4kFogD1vqem0zJ2WSvxXfeyYqcw3YLgGEKhq+6oqoKKKQW2dsUdfyqMjB5PQXVAeBU08CG0UkktwbvAZs7/3DrVpyhutGYRY/Fd4ORXbWFGYr7CW2Hx3lRNxEheGZHg/Fm8JwFAnPtqLiyB7IvRPIrnZyNJXTSczO5pK3l7c8OJyNYFAfB7OGCuC0DQA8s7NdFYPmk7vQwDjDKwYM9nLHacAweT1AxK5BcA8gfhZNPZB0E9Bl+JNq+3wZ6NO4pBIKnl5eGPiOdXAvM2gWOlUHQ5VQGg6AOXOmv1PvqAAMZ3EzyJOclnESXRHnOQCNPYc0I9At+JNJ0DaE6hye+X5PAiYjB8olxXy6AmW/eNCvpCadAAKVU1eSoEAUL9VGQRartuv7BIAKGgZk0dFEJiMUIt/T7HLAEB48iAAi18jWxLQOx7aa0OP775glwJAtViBYKaS55M3do6hVqEtKo3ecY6Sl9MuB4BqoAJBnSoZ7M1WpNKKp2TltEsCkG9keEPvB4ryeV28SwOga3A5bzcA5Yj8v+Un6u//AAAA//9c+tIfAAAABklEQVQDAEw2Jb0aZQofAAAAAElFTkSuQmCC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648884955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SearchHistory</a:t>
            </a:r>
            <a:endParaRPr lang="en-US" sz="700"/>
          </a:p>
        </p:txBody>
      </p:sp>
      <p:pic>
        <p:nvPicPr>
          <p:cNvPr id="404642065" name="Image 27" descr="data:image/png;base64,iVBORw0KGgoAAAANSUhEUgAAAEAAAABACAYAAACqaXHeAAAMAUlEQVR4AexaC5AcVRW9t2ezCYTAbs8SPtmdCWUBoihSAeVThSkNhk9IdmazIlWGEpESwqf4WPgpIhT4QREoBAoQ1CpAVDaZ2Sz5CVhEEBGFAGKBohaZng0GszNDEoVsdqev53a2JzM9r2dmZzdWGdL17rz37u/de/r16+7XY9H7/NgHwPt8AtC+GbBvBuxBBPKx5KlD8eR1uXjygVw8sQb0ci6W2IK+oHZQPwfeCuj9cCieuDR/+ILYHgzH6HpSL4F8e+9BSOyiXCy5fCiW3C5Mv2WimzDyhUR8Jug4Yu4gPZi7UJ1ExEnoXc7Ed8mU1gwAeS3flbwz19Uzn/4Hx6QAIDRnCpK+UmaM/gMJ/oiYepjpgObi52PEosvIknUA8Y+5+KJTmvPTmNWEABAiznd1n5ePx/+KpG8n5ihN4gEQTyCKPDsUSzyGS+SYSXRdctU0AEJnTs3FEgNiWY/A2xGgPVaYeQELv5rrSlww2YM0BcC2WYloLjbtWQ1ssgMK9ccUIYt/kuvqvpEm8bDG62vb4QuPHmmhF5D8nHq2uEQ2i8i9lkuLIkRzrGH3CN4WaYtmUtw6HJk5ZVSOplE6mV13KfRWidB79XySZS3DQqmzrq5qIwrjAmBrZ8+RIy0tvyPi2VTrEFoecUdP7MikDutw0pe0Z1MDbZnUhvbN/RvtQt9WNZ2xuW/LgZvSb0Q3pX5vZ/vvgd45HU5qf3blPMjfBNUofF4ullxXQ6FhUcMAbOlYOGM04j5OTHa4d3mdqHhq1En1tmUHXgjXC5fY2fQv7EzmaCa5FloeWKirC9N8LIx3VQvGx2kIAExli6dHHqOaZ15uszMtH4lmVmKG0IQOphdH7Ez6Finu/DCRvBLmjIkvzcWTeMYI06jPbwiAfDzxAAb7pMmdXrdSpGQ0k76Gqa9o0mmW1zG4ahNA/TjGeCjUh9B9hc7uuaHygCDYrQtAznsiY+PtBzNjR4uMntYxmEoHHU9WH6DuxNpwPrn0LaNPpkjR4p/J7LnTqImjLgDE7g+MfrFsw3hxs9e60WcNZjSbWkYifSYVZj684LZfaZLV41m1FPKx7s8T87EmHRG+zs6kVpfLCrO724Ziye+BBnBtfqlcNpG2+lKfQvImufInky9h/lrOPvNAk6wWLxQAobktQtbNJmOc/A0d2dR3ymXbD0nMdIVfYqZrQedAdj9uVcvVD9pNFbVF8ikY368+ma1rhXEXcsm01hxEM6ZdD91xFStMOxdvX0hMs0xyBHNZkD88lXGpcOXzAVNPLmav0ESC+vX6aqO20EuASoWZO4Xdv5cYZQ0RuhjrUmhOZaqlZqgyCy0saZU3RFZjxX+unKVtZjpS6yCBv1AT0YSCsrD+rrdLe4XamnRYuIBEdwRlzLw/Xs7mBfm1+qEAwGgBqLqIdWc1ExzXfQK/xsJMCkKqERA0ebxd9quN0ZkymdZiQXxUm0FisvTyo0YPIwDYoTmVDK+2QrLdzq4wJmpnszdBvj5sYCR0DmYCQJgzJUzHTx7ys0DGomPYTsu3yeV+k4LLkjTxw3hGAFwSI4pMtBrkmpzp01u02HIWCYU+CSoI+VhstSYa9KE8lYFfM3kdA88GxWhLfi10d4IqCuOWmO/s+WgFs0bHCACSPN5oE4K6r8uDfe/ZbmSeniWfV1Uzn66JasK+TNvKw6w73ecFa/UZzew4Q8dQGW9cvwN3IwVBuxXkWq45/gqtXR0jAFhgdu3b7dIp/U4pjr5c6oQ0NEANVAMOUSFNVBPWxJW0rTwKOdSX+mRaO1yughNlfE/ALDDGX27rt40AhDmwWqeGv535HlFroBqwBo6uuehM6Opck491rWkmec+pkDEezIyJAYD7adQbIPAzfeeObQFWaLcuCBiE2JrnUYgXBVCBVF9GFYuN8WBmGOM3+QiZATTdpMxvPfauiR/G08A1AU2kQkeTVwYjVK0NpDZqqz4MYo9lCVVcEh4TP7iEp6JqqBgBwEo+aLLOzUp2mvi1eJqAJqIJeXqTlLz6wi3vEK2DxMxbgrywvhEAILjZZBCJuMYBTbrlPB8EbHf9xuNz+JkncZ9UwNTG0635w4eaxVKK3yzfzTUCgO2ot3er7G65HGkKAN+Dq6PVTB7Q+zPEN6pRY7EzAsAyQQCIyQgApnHdnWBTvN43hPi0dUxs3FXybPzErci8HHTVxuPX+mE2xuOSNbEZgERfMo2LGM0vSCblMZ4mogkh+fBtKzj21Mdmh+qqjdp6fMNP4bBknIk+WCXCtGgtijH+Kl0wdFKiCpTiqHGLC/Gd8J948rCAdmhXE9BEmLjh5H1nDBu1VR8+r7x2W2lxeb/UZn4e2+25Ur9OwwiAbkYS6RZ3tfUOl5ZWc6s50tm7nyagiVRLxzhY8HTRIyA7xqmo1FZ9BEEQIo370grlsQ5kFbtUY+zQSh2ZhS4ZHQnTVVs7e2t8GwB0SD5vFZ9knEWzc3BFnrCd7Fl2dhAvUGJ8w4QWqY8gCPl48gLIjgBVlQixMe4qxTFGKAAWNj7GdCoqnKzpo5HR6yqYZR0985o8Ij+ljF3ZhG/bcc7WN0glbRMAqVTa3SsHwdtTELqBTIfIUHtmRcPXv7oIBaB9sH89gnpNlapI+IqhzkWfCPIbT77QrYn79tpuFIRCZ9ttANf4QMZE2JbzvTZWhwKg5pbwJVpXEeNLbcQa2H5o78E0dnhvdVZxHYILPfMiNGA7mvz60TGzUlUCgWhNiRloMC4psazL8aQakHhdp90p3Oq1xvFTEwB81HwaV7Tuyla5RDAzd04tDmDR8XwU4rHrkfxpVYpjDE0+6uR7mKqTH1OB+Yv4JJbpRj8UBChBjFHhEI2y4l5dy3eZYkXTC76CE+hYw3JNgFXePQnbZ48oA1vin9HaRLg1r6yXvG/nzYQMQMA64fNCax8EkWeimf4VoXo1BHUB0E/asA//yMF0Lj5a/MEieQN6hiKpqFNYPJ6z44GAS0WBMzgEi4mwGhMOFrdgjfASNJsqdQFQr9FM6sdYEO/QtokQy4m4Luci4MpHUJFH7Uzh3PEk7/tXGy7S0xgX893nohbtKqGNgYX4L21T88ZHd2jULQ0BoF5sJ30VkvyVtk0kFs9CPDY+Xb0CIH4NnYuiTrqp5HGfPxtflZ6lFr4VZ5rhkwAECF61YCCtPGI+Oe/a/bLHPo56oxBh0on77mgvET0PCincShYfx8yfBgiLsD58+d8zFzb0BvlOrHsOPoMty8USrwrRKgy4+26CwQkMLcRehyoOpvl5aU8LzW2p4DfQsRrQKakcPDSwHZfDSUju4RIzpMHMC/DUeO/wfi2bh+LJDUOxxEO5WPL6Qiy5RD+557uSS3NdiVuGYsmVQ/HE20W29B8lNyLBY6tcsiYNWFCqZCUGn5GP2T8fLwjjAsAfq8NJL2GRr2Na1gzJ10f4xzMzvjTTDS7Tg/onSLHobrL4K4yvRkw809cNraEo5P6LhZ4K16HF4wWhKQA0AKwJN2OH52zMhnHtE6ptUyTy5/3Y+li7k9fbrfFt1fPL4wOhaQB0MHuwfy25I0dhGtyDftVXGvAmXoQG2XWX4nPYnOmZ1D/17mBn8p+F4wZAoLr51VXAQDWLvjp3ZFJLeWTnkSR0H5RHQBMvQpuE5DLbiXzAzvbfw9RXArhhEOKJ+3FyauZYUzieLOy3VjlRJ3VxRIYPYXGXAIxfwt744QJ8Y8Et/m9Ecrs1Sp+ynfzsjkz67vLEy40aAoH4i/k6IEwaAH5wbc7qgu30PwwwPoc7Rhu7xdMUECxeXyWROwDMctSPI9mHQN8FXYEz3QP6UIeTOiqaSV/dvin1lCbo+wyrVafu5VAHhEkHIBisnV35jAJiO6nvR530lVEn1Rt10vOR7Pmgb4DuxJlOgV4P2jbS90HAYvxguD5mQiz5TZN8jwNgGnSyeQoCQP1CbRBomWkna68AQAFlLB41QWCyIi3USoFjrwFA8/JBABY/1X45YXY8fMDGvsqXNSjsVQAgH1IQ7Ez6QnK9fQy9C23VNmbH+SoP0l4HgCaoIESz6dssdmcraVt5KgvSXgmAn2T7xv53lPy+qd6rATAlHOTtAyCIyP9bf6Lx/hcAAP//z0lT5AAAAAZJREFUAwBNbsu9AIvMEA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840611371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SearchNoresults</a:t>
            </a:r>
            <a:endParaRPr lang="en-US" sz="700"/>
          </a:p>
        </p:txBody>
      </p:sp>
      <p:pic>
        <p:nvPicPr>
          <p:cNvPr id="847438020" name="Image 28" descr="data:image/png;base64,iVBORw0KGgoAAAANSUhEUgAAAEAAAABACAYAAACqaXHeAAAKuElEQVR4AexaDYxU1RU+583sgiK682b8w903mEbR/qkBWyyJJbUpJcLCvGVbSIBUqakCNahN/wLVKGlNaaUWDWrFtkItFJhZ/qq1aSS11GotpbERaVPLvAULMm+Wn2pZdvadfnfZwd337puf3VkSkZd75t577jnnnvu9+/PuvWPQB/w5C8AHvAPQ2R5wtgcMIQJ5y56QS9qL3aT9pJtM/Rq0y7VSh5AXxA7il8DbCLkf55KpBflRU6whdEdruqZDIB9rvQANu8217A05yz4mTH9gogdQ8zwingy6hpgTpB7mJkTjidiG3FeZ+BGpq88CkNfzTfYKt6llEp2GpyYACI2tQ6MXycjCv9DAJ4iphZnOG5j/fLUYtJAMeQ4g/tlNTvvUwOxUpjUoAISI803TZ+WTyT1o9HJijlMNH4A4jiiyI2eltmCIXF1D06dMDRgAocnDXCu1WQzjGVi7HDRkgZmnsPBrblPqllpXMiAAjl6WirvW8B3KsVo7FGqPKUIGP+U2Tb+favgY1do6Oqp5TFeUXkXjx5bTxRA5ICKPGR5NixCNNTq9y/lopCGeTXN9Z+SiuoKMoQLdwJ43H3JbReh/5WySYSzBRKl6XVnRSgSqAuBIY8sVXdHoH4l4NJV6hDZEvML1iWz60oSTuSPWnt7ckE3vjB1o22t2rD+iVEceWH/o/P2Zf8T3p/9ktrethNzUhJM+lz2ZhfJ/g0oEnuVa9nMlBCouqhiAQ4nmkYWI9zwxmeHWZTdR94S4k25taN/8arhceInZnllrZrNjmOTrkOoBC3EwME3CxPhIsKA6TkUAoCsbPCKyhUq+eXnIzEY/Fs9uQg+hQT1Mf+kys5ll0n3iI0TytzBjTLzATdr4xgiTKM+vCIB8MvUkKvu0zpwat9JNdjybuYdpfbdOZqC8xL6t+wHqJ1DH6lAbQo93NE6fGFruK/BnywLg9nyRsXb5Qc84HpXCjYl96YzfcK3yAPUE5oa55NFSrU2mSLfBv5DRE4fTAJ6yABB7P9DaxbQN5RkDHetamyWY8fb0EhJZrxNh5lEdXmyRrqwczyglkLemzybmj+pkRHixmU1v05WV4wlNjLpNqVsxk6/tIaQVr5ye6URnY07YpZMT5m+65uTzdWWleEZYoXJIyHhQV46XvzPRnv6urqwSnmvFlpLBq4jpiz2EdA+vjLIaDnUF6Ajp5poLaOTwe8uYCBSHAuAmY81w7rKABhjMtBDRgAMzz/Qr63h+GZVX3w6IV4ECQYRux7wU2qaAAhihwizUjPJgENmGGf+lYEHlHCG5xC+t4/llivn6TlmChh4v5osxQDwXm7PPFvOVxKEAQHkKKBjEWBFkVsfBkjrMr6Hj+WWK+ZEHM29jQvxVMd83ZjKmUhWPFgCc0EwgzdYWb+mY2b7xt1XYHzpRj9t0xj0WW8cP42kB8Ei0KDLRNpAXZux08uPR/LOo7wSoX8AwGJVvbPl4P2aJjBYANPI6rU4I6lrZIWby3u3HsRopEAI1eYan9z8gSaQFABPMyXM7n0Jdd0G7BvvETluWibT7BPQCrf86x7QAhBkw6oeF78501oeaJ6T1Bz1jcABgPdWe7Y04cfzoULepKvsGa/1Bz9D6r7Md0gNohE6Y39ryro5f5OVwB5BLpt7AWaHnJm0Jo6K8Pw6T7+FbKS8H26qOop4h1FlM940xhAPLbN/yvmktACS0r69QMe1eZjcW0/4YjW4F8g8w8RjCGPKXDzoPm8o2455B1aXsYcm7WMV+gughPy8srwUACB7QKUQinrbCk7J808n4dPwW6+LAF+XJ2uWU/yfz4b9aAHAcdVCn4nGkBAA6jaHlYbLTAsAySACISQsAvgRLnATL74a2uX2t99bFrPXHI2NwPQAN/Wvf6opprA76DRIE4k5mvRBhkyJ78J2OJJi1DHjd8GsPDC9RdXVcaicxH1wVqAJy9d2i9T8gC4Z2CFB3QXvExUzj3knal0JPG3AMvjSRzVwFB404zv5rSk7GULYT2XTP0ZhXTzO0TjC/jC2zqy3TMLUAqMNIInXEHdQ47tH8IPf0ctALlN8LdLWirKpTKmVIZ4fII60hYbrrSGNribsBvblacvNJ+xbYuxwUCBFird8BwV5GKAAGDj56ZfpFGAYjCpHC4n7M05hRR3X4TrlPW6VILpbdWPH4VzZCAYjta9uOyex1JRQg4TtzjdM+GeBXwUBXNXKjWq5SpNKVquYtcxlWKe0HGSZF/Ql2CeOhACgdQ/gOFQeIcVMbMTYfu6T1QhrAc7ipeRy68ZtcJ7sVqTS+MseXM5VrtFNofNjxtxNzOn5Yzoa/vCQAuNT8PZGk/Uoqz8QXnRjWvbmat6f0FBWMiHpTSZXupSRF6UdU4nnnwubrDEPWoVfCJdQqoH7y3t1M2wv9WBVkSgKg9I1OuUfFITQex2fPhJSFsgHetYFCoXFCrZEAH4x8U/PM48MjrwhzHWES6iHwe8A4Gb8Yz7ZtVMlqqSwA6kobRr8M0gec7ecs+5UqV4bDfmPCkmPN3WLOmn6TcOTnZHC0n44CAgwWr8Po4jlIDiiUBUBZxQfNKqD9sErrCL5cXzAKu1yrBbe5Oon+PHysre3PQU7oZ+R7XMtexGT8hojqQcGAioX4jYZhee2ne1AhyKkIAKVmOpm7sPwoZ1Q2SOpvbyw7XSv1xOHkVO0aXVSKOx2LyZN5sIcxTetUuofXK4BJ8WY0fgcxLQdFetn6iPmGvGe2yZBdjvZWy5h6vHcLrci+DAoL9cR8WzfVvZmzUlswP3zlvxc1B3aQarKKt2eeijvpmT2E9BGr4Ro3aS8BgK8J0VZi6v/3ODDDKoXspLzEMkIT+w+TUIX3Coz3kuVTF+Y2H8NwGI8uvKacNDNPEabHOs+JHsApzk4Astq17Hs7LHuOunLPN9nzcUG6LGfZm3LJ1MFuNtQ/Su4n3WUsA34CAgjh9fLn85b5y2pBqAqAYuUJJzOHRb6FeaGkS0V5uH8dM88mpvs8pqfVnyDFoEfJ4K8xUzNjSS3KhsYQFPLexpXdC+EyNKNaEAYEgHIAc8KD7MnN6A0lzwmVbE1I5O/nsHFtzMl/DvYyIH3g6kAYMACqdnNf27PkdV2JbrAS+cAtDXiDD0L72PPmm0507Ihs+j9q/jCz+S/AcAUgUNn2lRVARSWD2jpjjz6fu05cgWH6OIS7QIMPQvuFZKHpRD5ktretxDfCKYArBiGZ+gleTsk2liysphXmW1sdzOi3R6TzYhZvDsBYB33txQX42iBC/ySS5UaBPmM6+dGJbObRvg3vq1QRCMS35suAUDMAis41ONs6TKdtDcCYiRWjgb3uGxUgmLy+QSIPA5gNiJ9HY1eDvge6E2+6BfThhJO+Mp7N3B3bn35BNbBoMyxWMmWHQxkQag6A31mzfdOLChDTSX8/7mQWxZ10a9zJTEJj54K+DVqBN50G7fbrVpIvgoDJ+OlwefQEy/6OrnzIAdBVWmueAgGgfqk0CLREt185IwBQgDImj5IgMBmRaHBPccYAQHiKIACLnyLbL6B3rDlv7/rAfcEZBYBqsQLBzGbmkSfqHEOtQkdUGr1jrir30xkHgGqgAgGbrYcM9kYrUmnFU2V+OiMBKDYytrftsKJiXhef0QDoGuznnQXAj8j7LT9Yf/8PAAD//+4XsGoAAAAGSURBVAMAJ40ZvUy6EhM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559372281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SearchSaved</a:t>
            </a:r>
            <a:endParaRPr lang="en-US" sz="700"/>
          </a:p>
        </p:txBody>
      </p:sp>
      <p:pic>
        <p:nvPicPr>
          <p:cNvPr id="319448253" name="Image 29" descr="data:image/png;base64,iVBORw0KGgoAAAANSUhEUgAAAEAAAABACAYAAACqaXHeAAALhUlEQVR4AexaDZAcRRV+b3bvEgyBu9kl/N3NhrIgoChSAeWnClOKBiQJt3ucQBWhBKSE8FP8WPhTiVCEUhSBQqD4xypABC/ZvVwSQCyLFIiIYsDC4kdLzc5dMJCdPZIo3OV25/n13u1ld6Zn9uc2VBnS1W+7+73Xr9/7prtnpmcN+pinvQB8zCcA7Z0Be2fAbkQgb6VOziVSy51E6kEnkXwK9JpjJbeiLShtlC+Btxp6P8slkpflD1lk7UZ3tKZbugTynX37I7CLHSu1KmeldgjT75hoJUa+iIhPBx1DzHFSibkbxQlEnILeFUx8l7S1ZwHIG/nu1J1Od+9C+ghSSwAQmt+GoK+S2YV/IMD7iamXmfZtzn8+Sgy6nAx5BiD+yUmceVJzdurrNS0AhIjz3T3n5hOJtxH07cQcoxYmgHgcUeTFnJVciyVyVAtNT5lqGgCh02c4VnJQDONxWDsMtNsyMy9i4ded7uQFrR6kKQC2H5qMOdbMF5VjrXYo0B5ThAx+2OnuuZFamIxGbW0/ZMm88Si9guDn1+qLJbJFRO41XDozQjTfGHMP4+2Rjlg2ze1jkTltBZlHBTqRXXcZ9NaJ0Ie1bJJhrMBGqWZdTdV6FBoCYFtX7+Hj0ejviXguhSWhVRG3cHw8mz44bmcu7RxKD3Zk0xs7twxsMkf6t6mus7f0b91vc+Zvsc3pP5hDA/dAb3HcTn+CXTkX8n+BQjKf61ipZ0IU6hbVDcDW+JLZhYj7LDGZwdblTaLiyTE73dcxNPhKsF6wxBzKPGFms/OY5DpolcBC6c9MC7Ex3uUXNMapCwBMZYNnRdZS6JWX28xs9DOx7BrMEJpWYvrzuJnN3CLFnZ8mkr8EGWPiy5xECs8YQRq1+XUBkE8kH8RgX9SZU+tWipSKZTPXMvUXdTrN8uLD6zYD1M9jjEcDbQjdN9LVsyBQ7hF4mzUBcEpPZKy9/WBmjEalcEp8OJ3xGm5VG6DuxN5wPrl0k9YmU6Ro8C9k7oKZ1ESqCQCx+1OtXWzb6HxWs2tdazOEGRtKryCRfp0KMx8y4nZepZPV4hlhCnmr5zxiPlqnI8LLzWx6faVsZG5PR85K/Rg0iLX5zUpZZV1oQdTpTl6InfyJEqGueJU6urppR8/DnvCaTibM33XM0/fTycJ4RpBQOSRk3KyT4+JvjA+lf1gp23Fgco4r/CozXQdaDNkDCG6VsoN6VXaszpvI4IeI6ewSoV7iVWn5G2o5tBXQR0i31+xPs2de7+8VzgkEwEl0LoFzh+q6I8DLvfyxGYylwtXPB0y9jmWu9oLAzOd4++t4Xh3VVs8OKB8C+bIIXYJ9KTAmXwcwApVZaAnk/iyyHjv+S14BMx3u5ak2+Eu8IAjJQUpWSTpepbyy3j4mKxDoaCVP1Zn5E3g5O1XV66VAAGBgEcifxbjTzwTHdX+DX21mJgVCujwTmHiGV1HH8+qU27PfzbyHDfFX5XZlyWSo5Uf1Ji0AOKE5mTSvtrhKO8yh1dpAzaGhlZBvCBoYICzGTAAI89uCdBriuzyg03dZUjp+EE8LgEuiRZGJ1oNcnTH19BYrRr9GQoFPggqEvGWtx9XTmWiIF4vmn0aHnaCqzLgl5rt6P1vFDGloAUCQx2r7BKBe1uXh/g9NN3Jq2EzAzPpKSR87Vqls8oc3bRjF3UiB4LPgGq7ef58mkRYAbDAT53aeDm3FgvYeXKmmQIhlR0+rAcJEl+mCQKR9T8As0Po/MWj1rxaAIANG+4zgt7MKu0xPj30kIAhp/cHMmB4AuDCxinimqrN2jm6fatSofCQgGKz1h4m0/utcDpgBNEunzO+s/UDHL/Ny+AaQSyTfcqyk6yRSkk/sM4rniQWhmx7DXWUAqKs+gQSbOdhWYyh1RYbQmCq9hCXsu816dcptLQDYyYfLCpWlc2iqq7JdWUfQfQhlJRPPI2aekpWrCHCK563UpwMtxkEJrVRjKRO45R2oSi8x81YvL6itBQAIbtF1iERc7YATuvzliVLzy5N4TBeEKdPlsdj3RDmhIlP+T7SDf7UA4DjqXV0XlyMhAOh6VPBaDgJhZYkWABaZHgDEpAUAt7aQk2D5bUW4+mrLQJgci1nrj0vG9ABAoK/qIsAM1r8gQTlmZ/qFCC8p8ra6NGDpc7Mg4N4Gv95WY6ixRg5OJbCwjvQNAr32omj99+mCoV0CVCxoj7jg+3H/TaQORj9txjH4TfFs5kg4aMSyaQ4igqGSAUE4pYrmBzrCtMHMfjizZMfOGMp2PJsuHY257XSWphfB9st4ZXaozqQFQB1GYoW9qbMx6tIyHb9hHgIs9QkBgYkXOImZz6jPcCXdyR/Apvy+bLJZVUBWdUpVJdQ0lCENGyyXtIZwVa7e1tUX8m0AfevNTYKQT6QuwBCHgXw5Qqz126c4yQgEwMDBx6ROVQGfZxUiheVVzOk0YLDUvc6ZUDpTELqBdEkk15ldXff6VyYCAegcHtiAzewNpeQj4StzXWd+wcdvlrELBO1ZgzJbXg4jXR23EZP2gYyJcCyntOunQACUCUP4UlX6iClCEWNwx0F9B1CrEkAwbfsMmHsKpM2MPUEM4wo8qerkdqc9cqtOEMYzwoT4qPk8NsO0TgfOzNk5oziITSfUhq5vEE8dquC7YA/kgSDg6kOMUX1Lxr2GaUMBwoZyTeeNMbk2xOIJOD57PETesGgKhIA9qMpgGQSRF2LZgdVVsjobNQFQn7RhK/AjB67I2Tkr9ccG7wxZ2PTmKV4JBHukB880a7xKE20mwpIhJBZ3xBjnpag2lWsCoKziQeQhbIh3qLqO4MvxBaPwmmP14muuTqOah8CeqOZgoYlU8dR05iI9j3Ex3yu0RTUVgYeBhfitjhl57aM7NGrmugBQVkw7czU2n1+rupbU395YNjpW8v73E4u19+hyv5g9spxcuQj2niwR6iXepALu82c4VupFivKtuNIMXYUQaFIBgU/WCPIT8645ILvt4yhNJEw6cT8o9KH1Migot8Ohi4vU9s+clVyL/eFb/5mzxPcGqa5ubCjzcMxOn1Mi1LdZHcc4idQKAPi6EK0jppOmBsHgBIbKVBk8TSamhXnpzAgtiE5y6i6MujWheEBucAeWwwmYwo+hGZqZeRGeGu8d2ye6Bac4GwHIo46Vun7ESi1Vn9zz3all+EB6S85Krcklku8W2VD/KLkRAR7tM8wKAcCC7JNNMfi0vGX+slEQGgKgPFbczixlke/51mdZwVPC/WOZ+TxiusFlekT9CVIMupsM/jbjqxETz/F08TehKOS+hyO25/zCSQ7TWY2C0BQAajjsCTezK2dgNoSeEyrdlpDIX/dh43Oddv6rsKd9WwWfAHJDIDQNACGZwwNPkzt+BGbmPWj6vtKAN/0sNMyuu8y0o/NnZdP/VvuHmc1/HYbrAIFqxldTAQOFZvXqjHf0ZTy+83Ds6PdBeRw0/Sy0WUguN+3IJ82hgXuY+qcArhuERPIBXJzQGEOFjURhvrPOxo5+SUTGDmRxlwKMJ9Ff++ECfG3GLf7vRHK7UaAvmXZ+bjybubsy8MpOdYFAfGG+BggtA6DsXIe9fsS0Bx4DGOfgjtHBbvEUBQg2r++QyB0AZhXKZxHso6Afga7Ele4FfSpup4+IZTPXdG5OP6cCLNsMKpVOzeVQA4SWA+B11hxa84ICxLTTP4nZmatidrovZmcWItjzQd8H3YkrnQZpT6C89rztMgjYjB/xyna1MROs1A92tXfVdjsAu4bafTUFAkD9RjgItEL3vrJHAKCgZWweoSAwGZEotZMn7TEAqLjKIACLn6t2JWF2PLbvpn7f94I9CgAVsALBzGYuIlfUOYa6C21TdcyO85XcS3scACpABQJetm4z2J2rSNUVT8m8tEcCUA6yc9PA+4rKbV25RwOgC9jL2wuAF5H/t/Z0/f0fAAAA//+oSX1IAAAABklEQVQDADMefb1tBXrR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717429293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SearchSemantic</a:t>
            </a:r>
            <a:endParaRPr lang="en-US" sz="700"/>
          </a:p>
        </p:txBody>
      </p:sp>
      <p:pic>
        <p:nvPicPr>
          <p:cNvPr id="1833312823" name="Image 30" descr="data:image/png;base64,iVBORw0KGgoAAAANSUhEUgAAAEAAAABACAYAAACqaXHeAAAJ90lEQVR4AexbfWwcRxV/b+/sNJRCfOcmhdp7KahEAv4gipBCK6gpEqFKYnLnJmolEkEB0QRKw2elQqBCKlRUIgIUyleFWleUNOjODa6a5g+StgRQVAIIVESRILdJwCl35zgKECfnffxm7bP3bmdu9+7WH4iu5u3MvPfmvTe/3Z2vsy36P79eAWA+X4DxzNDaSn9uV8XOfats5w6VMtmjUUjpqjaV/i07lY35jHFe3gChgWTJzj7givsbsWifMN1FTBuY+KYopHRVG7Gs7ygblUz2fqGtifkAworb6IWVg6sqmdTzzHwP4daxfdgQ4nsrmalfKNsd22swEDsAF5cnfgIf60Fxp/Ww/eO4jcYKQKUv+zm84gNxB1mzB9s3q3GhVo8jjwUAoXVdZTu3Wyx+II6gmtmAj883k7cq6wgAIWI8kdsrmcyfiWQvMentCTTbIdJdvLrUt+lanaQdnj7gCJaEbllWtrMHMVKr7/I6YxP0nZipLVKgUfCyEl2xfWZtAXD+2my6bF9xjJk3BcOLj4OpUGvMJb5RK2iD2TIA518/uOZykl5A59fV+8NTrmfM1OSw5dL7MYmvsybd6/h8YkW6mOfuycTKrqqsoSq9g113l4iM4oH/Z6aRl7F6e7xS/Q36G+s57ddaAmCib+j6y8nkL4l4NUW/fthzKn9wRTF/omds5GRq/MCEanrV2IF/vuZM4aX0mfyvU6dGHup1Cpt7nfyr2JXbIf8byJyYbQy6h8wK0SVaAC6s3npNyc49Wspkx8qZnNSoarkvEUuK8KhIPR1Fs77qKrNcIn6i1j5KLhY/TkTmMQVCL2Fl6dmzswIwQMgzIFX3xVxCH1RfVJ+8dg03LQCTUt3LTNuZeNWcPjoIJhEjKSICGMACfFqcC58NHNdiQV6LzXs6ECEx+oCwt6s+oRpIWgCI+BZqvLT9hHnl1NNl7x68aRsG1drgoGM06558l9bldJ98Wl7RAIAna7iFdVDrFTZM7SAKS2FNTS7D7PrkBgDkaZ/OTNHkbSbKmWxG2cumX1FTO0+l+Q3z4LSNerX2LOr6RKQFYBknP4VxbhirO2/ErndvqjHUVWggNFafIav303tPTW1C+EzKAuwSCHaVUdhmhgCsKElIzqLJsOqTTl8LwKtPHhhLO5U7SPjCXCOTU9mm5nWPnAKniyCVO3lOK8Kcn+6EZm3BLmx3TdEaEpqai0tbOlDz2VssXIPpdYfqk05TC4BSLGd6BgF/bGtuZTMOUmsH2HkYFEsyAoBV2GAsHjRG1Jys5mZvjg6ZpzXNqXtS9uCDuKiTtcozAgBD87bOV3MyPmNvncEh8zTiCKSrzhZexgLkiYCgDYYWABxI3kjM6TbsRWyim5N1vCbmXB5pIo0s0gLgkmyObKE9xddqmul4GrVpVjpZeRqDYXW61nAXimxLCwATrW0wueSqfPLoRQT1W5AurdAxdTwtABhgenXKS44nVDTEtMzAD7C1ADDz/wQAzO6/Az0CAwvIzgDAymkeB0BEGFMSsuoOUGpm8VS7a+WwHLpBFWa6MsiNzvHP82Xf3rxWNlmqyf15qck6gUku62zhE8YBlE4S5GkBIKHTQdXoHP88H72VXpOJV+GBaPfzLpN2sMMbPEkRLy0AQHAsYnuDWotzusFKPTtoE8FrpzvwZz+NehvBGnSDTLxaZ4PcpcfBk9a/ASRqiowUsBYAYuoQAP3eO1JERiWNTeY36NTx2XQGAPbQpgWGzl+Ap/beeDrDsNMhkDgGMOznx1+Xy8Cxabd6DrJISf8GTFULkVoblNTeW+3B1V68ti/354Zm5NeplZUNZUvZ9Ldzu+lWf91fxjrgkr/erKwFoPf06Blg/6dmDRdThkFaxf3xOGJQhvR2XHpKL1h8biWT+xCiCP/tAEphyQiAJbIkARAaSGKdcl9Yx6LKLZNiz+mRozh0eNEkXyx+xU49iFmqLy7/RgCUA0t4p8rngXSnzTpenetSXy6Lzu+uY3ZYaQoAftR8DoNhvrkPjLnNFTRSzZxOOt5c039dPbjWsmQ/3kqEhGEQ8+yctP1SUwCUWWtSPqNyM1l3m2V6iX+dIIZ53t+y0j9428UrEseFuYuwMfBIKcQAQigA6idt+PoIyJDkBpzwHp/o25oyKATYak5Xc7s3x4ec25fsLe8RTjxCFifrDCkg6hjtVUIBUGaxKHkYI+9fVFlHiOXtVav6u7I99BadvF1e2c7tZrKeISL9/h6OIesoRQLA88D0ey833Zj78XP5ibKd/f65zOaO5mjM8xvR+WPEtBeUMLmMgx8dgGjeuon5o1PU9deSnf0Zjtc/FvWvO8/ZW9aVM7k9APAPQjRKTDfUuQSzrh5TJW4AZsNi5k3C9N3J5cmxUiZ3AoAMl+3cl8ft3PZy/9AG9UfU5f7sgyU792Qpkz07xdYLaPwVYn4r8vrEjDoQQEKhaWpVOG8A+ANB+GuZ+QPEdJ/L9ChZckgs2kcWf5aZBpl4pV9fW4aikPsyfrI7opXXM7m+aq51DAAeSuTjJ3MYESQif1zO1tt6nMp7od18tyq03lsyQzEsxQCAezdAeAiOIm9BoRs94XySXXdXykmuu7KY/wfT0WqqWNkGA2YQmPqwZH4ccYX2L1QBjpomi6xKbzG/iy9fup6Evgdl7Ukt+K0loTNC8omUk3ij+jM6pgOzAM+CIHTcaJTp1kom+4MwEDoGoBZA6u+jTtrJ35mQyVUs7naAsR+y0PU9dGYTFnZYa8heq0o3p5zK6t5iYZ+/47OKKCgQmKb2otgk8R1hIEQHgEnbGYz0dQPYCuep8ZQz8hjAuA0LqBXsTr1LAYLB6x4S+SaA+Snyw+jsMOhroE/iSQ+B3ozV4ZvSxcKne87kj6gONumZJ3I5ebVXaHprDkJkABCoYSHEQ838p049+bwCJOXkv552CrvTTn5r2ilsQGd3gO4FfRtPOg9q+QSKSbbqfEtgDgAIdu5LOt3IAEDxhM4AfL27lMn9vGxv2Tbet2VgIUj5KtvZ54j5ndqY8OFr+Ht0+xX0S6OqYfU4+V/h1X1RIyIFArG1301YRxaClC8ydB7xTUCGrCExWYlkcE8RGQB00sW3fCct8YulupFIftQYpog8pnahjfzIAKiG6nuG8ZADEqW5SCS0P+UcPJYqFj5MrqhzjAlEMqHKGHd2oBxILQGgWndfpJ0kcliVlxQJPdN9KXGXiglvq6RPFb5hsbtakSornpI1UssAqL/QApob8Ep9EECMNxpc8LpI2RLakXby71P/g+D333Ny5JwiP6+x3DIANQO9TuGRtFNIWVMyICRfBCCjyJ9dEBIZFZe+YLl0E2LoxQA9XIur1bxtAGqOek4XnsUcfj8A2Yx8YEHIKWzuPZX/6vShbS2S9vKOAWjPbXytOrX0XwAAAP//P1yWBAAAAAZJREFUAwB8h9692Zpe7w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465586672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SearchSort</a:t>
            </a:r>
            <a:endParaRPr lang="en-US" sz="700"/>
          </a:p>
        </p:txBody>
      </p:sp>
      <p:pic>
        <p:nvPicPr>
          <p:cNvPr id="669863650" name="Image 31" descr="data:image/png;base64,iVBORw0KGgoAAAANSUhEUgAAAEAAAABACAYAAACqaXHeAAALiElEQVR4AexaDZAcRRV+b3bvEggHt7PHX3K3G0r5UxSogIJUYUotYyQct3NEQ0FSAkEhRCqApWgRoRCVEgURkH+UX8GQ3cslAcQqSImIIEYsLBApNbt3CQnZn/wI3M/uPL/eu727nemZ2d27WGXIVL/tfl+/ftPvm56enp416AN+7CPgAz4AaN8I2DcC9iAD+Zh1WjZuXZ2LW/fm4oknIa/mYont0AV5BvmLwFbD7mfZeOLS/MwFsT3YHa3rKb0F8pGFByGwi3Ix64lszNotTL9nou/hzBcS8XzI8cTcRupg7kB2ChFbsPs6E98mTc1pEPJ6vsO6NdfRPY/+B8eUECA0pwlBr5CW4j8R4N3E1M1MBzTWfz5WDFpOhjwNEv+Ui5/1qcb81NZqUgQIEec7us7Jx+NvIuibiTlKU3iAxJOIQi9kY4m1uEWOnULXY64aJkBo/rRcLNErhvEovB0B2WOJmRew8Gu5jsT5U32ShgjYNSsRzcWmv6A6NtUd8vTHFCKD7891dF1HU3gY9fraNbPz6OEwvYLg5wS1xS2yVUTuNGw6K0Q0xxi0j+BdodZoOsnNg6FDmopyNBXpVLbtZbBbJ0LvB/kkw1iJiVKNukDTWgzqImBne/eRw+HwH4h4NvkdQk+E7OLJbenk4W2Z1CWRvmRvazq5MbK1Z5NZWLVTNW3Zumr7gZtT/4huTv7R7Ou5A3ZntmWS+7Mt56D+3xCfxOfkYtbTPgY1V9VMwPa2zpZiyH6GmExv7/IGUem0aCa5sLWv9xVvO+8asy/1mJlOH80k34RVmSzk7sQ0DxPjbe6K+pCaCMBQNnhGaC35Xnm5yUyHPxZNr8EIoUkdTH8eNtOpG6U09FEi+auXMya+NBe3sMbwsgjGayIgH0/ci5N9WudO3bdSIiuaTl3JtKqks2kUa+tftxmkfgLneMjTh9BdhfauuZ71jgqnGkhArrwiY+3jByNjICzF09v6kymn46nSQeoQ5oYlZNP1Wp9MoZLBj8jsudOpgSOQAGL7x1q/mLbR+OxG73WtTx8w2pdcSSKrdCbMPLNgR1bo6oIww88gH+s6j5iP09mI8NVmOrleVxeECc0N5zoSF2Amf6wsKCssqJ2ZCZ+HOeFVnZ0wX5Uz5x+oq/PDDK9K1SEh4wZdPS7+xra+5A90dbVguVjkejL4PmL6cllQLmMBjdXt0FREGyHdXHMQtUy/JsCFq9qTgFw80onOzXK1AMBMy5E1nJh5kbOxDnPaKF2tHZDfB3ElEboY85JnTK4GADyNWagT9e4ksh4z/ovuitoRITnMaa3DnDYVvXlQViLQgYpeyUHi/ng5+1xFryX3JACNF0DcSYxb3WB9CB6p05wtdJjTpqK3bEu9gwnx1xV9Ys5knEl1HFoCsENzGmlebXGVdpt9q39bh/+GTfNqcyVuLcVCZ6l2crO5R+fcZrF0uBemJcAm0bLIROshtpezqcILs7pOsFuKr8PfPWVp2e+17MzuY1AeS9Fw/ikoQ5CqhNtgZr69++NVoI+iJQBBnqht48G61rZBsDArcbwd4mdVIBNcxLjJTk7QiTdtGMDTSJEwES6XbcPW979cW/2jJQATzMi+XbUtNZWK2meww6xhVV05O0TP4faLuJ3wsdn2BVVPJVwo7XsCyNP23+2TSEuAlwOjeZr325nOe52YGPaz+uDhSKQQ7V/3NkrjSUjbH4yMyRGA56l2b2/G0MCu8bMHl3a2d35YSbDlqIVm4i3XICJD6Hwmqp5/DNb2B3ba/pd9OX48RgDNcNiVVd6y9r1yIeAHtxBn49bPi6HwW0pUWWEBzfTVCJ6ZFkf6UmucBiBl0IkpHedyPWYVrhMtASTUrzPOzbLadbgTw/r++7gKl1RwVcYG6i/RMRQraA05gkdflprp1CM6azzyDtXhzLxdh+swLQHo6FadcShka0840bYwu6sVuzlXTcRUGZ1agn2FR+G7NhJGg4/2pe5X7fXCrhXliJ2M9X9E9/7VEoAAtuma2BwKJCD8PjcTotW1J+JFigQi2U3OA8yMQTUFDy8iWgJYZHIEEJOWAKwEA3eCR5epD4wF4yrwIgxrzVejCQwwf9X/yo86Zdb2xyZjcgQg0L+MnqIqw9NB/4JUZUVkZlIXIMjHHfC4qkaIQIVDrOlxKVHmkTuDsUUeTSfvBeKbCodbcbQ4xmWE0dNcEm3/XbYAtLcAlYraLS708aR349bhaOeb0DHbzITORXDaF5ZyYxgRHI5IGcHmk73MxBb5iOb/azfT2VoL5pfwypzT1mlALQFqMxKX5Q2NPQ3YtEyHOzHGBqmZKZwL/ElIYFJXvtbgMXhUvy/VOUVdXbtUypHOD2HJoXUkTJfvbF/o821g3B3ThqKZDiWA+JKAW255rcHDF+Xj1vnIj4C4UohY22+X4SjgSYCBjY9Rm6oMo3ZGMVS8ugr0UTAShkzOd2NO+J3WTOjytnTqdm2dBlRbdfB1raaKcMtlI+nVNd//yocnAZH+ng1wqF5JlV21CF+WbT/rk9Wgt8abNgyYxeH58Dd+dUSKathHM8mferd01+Rj5o3EpF2QYVrR72C73YwhngQoC0N4bDWn9DFhfKkNGb27D1t4MNV4qGV0NJNawCX7i2TLlU3F0nH1DHt1mmy7lUDwXtvfmUim8BNlV4/4EhDpS2LYSlLnkIkPGZpW6sWk4+vD2dbs73kKz/ibDtzS+6azzk9/9+DOEw1DHscoUkN9RKoa2Fcw5pwqqAYlsPPGoFzp4+cUbJ9N2adqr/PkOzoXDUwPvSzMTYRJqCzKWED/SP58NN2zWhXrlUAC1CdtOF0K0Sfs7Wdj1su1Phn0TrzRbKzrs8KhB8jgcJWVIgIAi10whnkxig2lQAKUV6zM7sPQu0WVdYK+nFw0iq/mYt34mquzaAzLxawVTMZviKgZ4k44sRD/vXVaXrt0dzdwIzURoJpheXs5Hj+qM0p1i/rbG8vGXCxx9474mdpntLuRHsnHrTMQ/AvEdDMkpLcaRZlPzdtmj8zeUx9HK+fBtGO/V1wI9SWIV2om5otK1PSvbCyxFvPD1/5zSGfgG6RytiPWNScXt1aCwNeEaB0xVf89DqCy0wrTvLxEUkJzq28TrXE1aFSr/trB2d7duB1OwfvGw/6WRMy8QJjuHNwvvBU7QhtByEO5mHVNIWYtVp/c8x3WMnwgvTEbs9Zk44ltJTbUP0quQ8PjyHkwAwEDSCh4JP5CPmb+ql4S6iKgcua2TGoxi3wb84Jvlyr26P6JzHweMV1rMz2o/gQpBt1OBn+DmToZj9SKrWcOQyH7HXyye87bhs6ul4SGCFAdwJxwA9tyBkZDTfuEqs2kRORv+7FxQiST/zz8aN9WgRNIrouEhgkgHGpRQ/bwURgGd0B1faUBNvkk1M/YIzAz4Tkz0sm31WLHTOe/BMc1kECB8QUa4ES+Sb06t6WTy3h46EgSugvGw5DJJ6HNQrIc+wofUktm9VJVcVozCfHEPbg4vjH6VlZOWEtublmXiWaSF4dk8FAWezHIUDtC2g8XXv5E6C0iudko0mfMTH52G94SJwY+sV1NJBBfgD1IXxKmjIBK51oz6wtmpudhkLEIT4xWtkunK0IweX2LRG4BMU8gfwbBPgT5IeQyXOluyEfaMsmjounUFZHNyedUgBWfXrmyCbwdAkiYcgKcnTX71jyvCDEzyR9FM6kV0UxyYTSTmodgl0C+A7kVVzoJ0e5AOf059QoJmIwfdNaN6xgJMeu74/p4aY8TMH6qPVdSJIDUr/iTQCt17yt7BQGKWsbk4UsCkxEKu98p9hoCCEeFBHDxC6hVCaPj4QM2rXJ9L9irCFARKxLwLfFCssv7GOoptFOVMTqWqHqn7HUEqAAVCWrXyWB7thJVVpiqc8peSUAlyMimnh1KKrou36sJ0AXsxPYR4GTk/02fbH//CwAA///uTkSiAAAABklEQVQDACRkK70VTAKj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547736380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SearchSuggest</a:t>
            </a:r>
            <a:endParaRPr lang="en-US" sz="700"/>
          </a:p>
        </p:txBody>
      </p:sp>
      <p:pic>
        <p:nvPicPr>
          <p:cNvPr id="2040406897" name="Image 32" descr="data:image/png;base64,iVBORw0KGgoAAAANSUhEUgAAAEAAAABACAYAAACqaXHeAAAHNklEQVR4AexbXWwUVRQ+Z3ehkICwu+Untt0aiRofjCRKjMaEkviiEmzXNOgDIBIxREHRxAQhoRIQUUxEiBIVeSAiSWG31YjKg5bEANFgYqI8+CK725JWuy0KBArdOZ4z7Ayzs3f/Z7pl6YRv7z0/995zvrlzZ+ZO8cAtfkwQYJ0Ag41PPTTYHP6I8cNgc1tPbSHMOXFunKM1Z3MGDDe0zkev9xQCrGEsQsCFtQXgnDg3zlFyNUgwCdB8uNxQ1nrJuS4zcjQJAMLbDWXNl4QNRo43CADwGsraL8nM26zUftLqDC0EkKZ0IejwpLRFNyOA4C1lTsCWtMFCAFrqaate0Bl/b1fPzQgA7YyeQvYPGqocSRvm2i8nCKj9c5w/w4kZkJ+f2rfecjPAfkonCLAzcqvJVZkBBC2+ZFPb88lQ+JAOrouuGuR7qjFoMuTfCh7cBwhLdXBd11UhmKoQgIjP2HNV6ew+bshVIYCA5tqTUensPm7IVSEAAevsyah0dh83ZAsBOV6HAanSgamxfepgU3jBcGNriwCIu1RAbALxlTaVjgu5Y+cAQD8sBOiy4z/Jprb1SW9qiF+2f9a8nh8FgAgqiE0gvtJG2kIFBw9zf6HmrhIw2Li4gRPdyelOKRSI3a63Qdyp92E3FiGfb2qdR4AbVa4IOGDoXSUA0LcAEMofQ9pKH1D6kULP3lytSKOjhs0SHE88Q5tREmaIJQioefpLcFe6ltNHsikszxePKTsEOhnsjX5n2CwEGCrnykCf9xde8HJtSxUeiOiM3kdhT9ODZrVP4z3fD0yFtUI0OmkUngPL4SoBCJ2pyVd9LbwFKZuTR/lef1zApIAKYhNwfEeljbSVPlgu+t/Q1NFtPGWznjOkA14T3rutL/qn1A1YCUgZysyystvg9P7Of4LxSEcwFnmyPhZtEQAvzyqITSC+0kbaZsaSX9I/eSGuy+EVC3qGtthtVgJyfRjZcWFO22x7w/Eop7yeT+1xmbKmrcazPVdMOV0xCSAk89aQtl0vEO68WocnHSbh3+udZ/yqdBkO+YShUPhFnlgPKn0IDgcTXcdUNpMABO2gykHXMQkjdfjTxdlL5uhyxT/0bXYXKl22l0pzYW77LD6B76hs/MB5SaPRV1Q20ZkEBGPdJ5BSS4BXSjHYwezeNTLFd8KJmVCHvvUc2AFe8AZ0EBwQnX3MYuWRyaM7AXAmKA4+sRtnJb46pzDpKpMAkQLx7q+5QTgXCYDOXA7Tznb218cjy3nBm6uD66KTGEpFsrntYURUf9on+j0Q79qdr88MAsQxYJIA6ruCQyTIWJVCdpEIYL+yHyLyIq5AAPU3z3SjLAJELyQAakuBxjcJwyH/6wh4j8RsByF+PDMW+dWut8tKAsQpGOs6Mp5JSDaEGzXAzRJrFoiSwSsX38jSKxQ5CRBfCwmayFmo5uXgo08QYWpWTKxAorU4cOwSVwv+y0uAtBYSeKBlfDmMGxKGm8JLAPBxUBx8V+kJJLq+VJiUqoIESKtALHJwvJBAd7RM0ZD2SFx2cPIj3hFaadfnk4siQDoYLyQkNX8HIDZJTHYg4XZ/f9dZuz6fXDQB0skNEvgxRhR2uLwm/NfQdjcivmYfNi3/FYh7t6brRRclESC9Cgm8HqzihyW+BYvGBhdJuOZFuedPso2oi54UrSz11VkalkyANAomovvHmoTBUNtyQHhExreDn3m+8PdGj9v1xchlESAdmySIoIKDM2HI3z4DAd5XDQNA5ydpvlx7AOomFm3ZBEgfQgJqtEbqSjhEAk1P7QDEetUYqMGGGb2dQ4at1LIiAmSwQCK6100SzodaH+CzvFrGsoOn/mkZ364vRa6YABlMgnCDBF5lPSnghY+XfhknA/yeguBZARUejhAgMQgJQNqrUleijMshGWp7maf+fer+6MNg/MgfSlsJSscIkDGD8a5dTpGg7z4hKO/rPDP6Azj8poxZKRwlQIJxigTefdqFgNOlz2zQS6jY4Mz2K6xxnAAZslIS5AsxyF+PSGd2EHzPu0gRu7pc2RUCJBghgR+Yc09TXhNG6uCEvNeLvxUpD35mlY0693cZRlMvGLITpWsESHC877edgDZJXQVe3OeRj04nm1uflrMukP+oJXqVPwfbETzXnVDZytVxn+U2La4dT9dtQLQ5lzdf5/zRxXNYS//tAMsLlb7ynTAeeVdpq0DpOgESWzAe3cIPLcp9e7EXhRSuKsqvRKcxIUBiqo9HNyDQ21IvA/uCfZFTZbQr2GTMCJBIArHoRn5ifJbfJIdELgieNvysvyeQ8q4t6Fumw5gSIDHyE+OhySN0L0CBT2FECd6VfjSQiKzF3s7L0tYNjDkBksT0gejfwVj0CbiWCnk0auVLQxbKb5BgN2i0yjNK83ndCAX5c534u4mqEGAkJLc0fyLazZfGJk54cSAeWcev2J/7+6K/GT5ul1UlwInkKu3jfwAAAP//+okl/QAAAAZJREFUAwDkbRO9e09r0Q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605372400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TagAdd</a:t>
            </a:r>
            <a:endParaRPr lang="en-US" sz="700"/>
          </a:p>
        </p:txBody>
      </p:sp>
      <p:pic>
        <p:nvPicPr>
          <p:cNvPr id="1605106901" name="Image 33" descr="data:image/png;base64,iVBORw0KGgoAAAANSUhEUgAAAEAAAABACAYAAACqaXHeAAAHVElEQVR4Aexaa2wUVRQ+Z7a8EhF2pzwC7a6RqPjDSCKJj5gA0T8aU9slDfgDEIkYoqDRxAQpAXmI+EhEiBIV8I8IKey0Gl8kak0M8AcTE0Xwh7K7hYDpto1AoLI7x3O2nWF29k53u48uXTrh9N7znXPPuefbO3deaHCTH6MEOBdAV92T93eFwh+w/NAVauqoLglzTVwb1+is2V4BPTMb56DPdxwBVrEsQMB51SXANXFtXKPUapFgE2DW4FILrPaWa11i1WgTAIQzLLDqW8KZVo3XCQDwWWD1t2TXbXeqv2h1hQ4CyFS6EGzUUuaCkShA8LqyJmDLgMFBADr6A9Z0Qyf9nW0dI1EAzJPpErL/oAV5FG2Zq78dJaD6f+PBKxxdAYPzU/3Wm24FuH/SUQLcjNxsekVWAMH8mkR90zOJYPhAWrgvWCXI1yqRNBH0bwEN9wDCorRwP41VYDIVIQARF7trVWFun3LoFSGAgKa7i1Fhbp9y6BUhAAHHuYtRYW6fcugOAjwehwGpHImHJ6bn3O2aHAQMz5SGMwsi3JsrX9US0FvfOIsA16kI4NPtgoVXLQEp1HZbRbpbMulrC3MQ4PlGCC3nkdIm6sNyf/Goer50TO80vrVsDgIsaGS3NKX5Fn7n+56yCqLkmCQ8DY6jpATwJ7UW/px2KhFsMhOhMHmJI39G18s/jXPMrlDTKcmRMcildE9IbuUlm3WfIW68J7x961njT+lb4iQgZYGZreelJMONi27mxJsR8C5AxAxjKRTkg2Nz4M2SSxUy/ckLcY3KxlhU17o3cZvxz0mA14eR7RenNU3NGKVU8BElXBZQnSvl0z52p7N101yJZzqu2vpAxyaAkOxLw4Ctv0G4/b9xeCw/EvqHVOJvdzD8HCLMVeYmOKTH246obDYBCOZ+lUMaYxL6xuHPl6Y2TEvryj/0vRIuC5iZ6+L05in8A76pSkUEl01KvqiyCWYToEfbjyKlGoB3SjG4hdm9o298zVGvlaDHjFYCWM8PNac5BnfdEYrUiQ+g0xx4veRyRusbm3wHACeD4uAfdt2U+BfnFKY0ZBMgWiDW/iUPCHMBSdGzBAc/HWqjkS21UWM2T1DToxEsqcQMTWLXcg7nvBKhpgcRUf1pn+i3QKxtp9Pf3c8gQIwBmwRQXxVykCAxhkvkLRKviH3KfLxgfIjLkL+PKe0DYBYBggsJgOYioBubhJ6g/xXkS6PM2S2E+OHkaOQXN+7WlQSIkx5tO3wjk5CYGa4zATfIXLOEKKFfvfRqFq4APAkQXwcJpuhZUsTpwEtX65qxcLaI9LNi5wJq6CNEmKByQ6LVeOHIZZXNjQ1KgDgLCZxoCZ8OJSOht75hbnco/BeOoT9EpM+/6AOSLx/pqQ83AOBjoDj4KtQRiLd9rjApoZwEyKhANLK/lCQkNR9ftiAksQckBDWgfoCBzINumz/eRNqVifZrXHyfr4+W92v5/c2LAAlVShJ445ojMTOEYC5Bs9ftuO2aMP0b+Vmj3gYcHSTc5j/fdsYB5ezmTYBEuk4C318J4Jb894Re91C+k+tCaFVfegec/53ZdCcivjygupu/AzHfFjeYSx8SARJMSACCFXyzxHuXIC7JgwS+RB9wjQKO+WkW5gKu+VCu+WNccFrVUrQ8F4FpR9efIRMg4/W4sY8nXDAJeqynBUzi8XCQ4xyUfhqT4B7SFWxaCggPqcxM6Gf+TuMnlS0XVhABEtQmQRSVDLISEDqSPH6vHossTkvc2CuYKoxg3f7mSQjwrvSzhXrHmDVe7wCy3V1IwQRIHC5iH5q0SvpKGYQEpb8HSBNT2wGxVmVGE9ZO6mzttmxDbYsiQJIF4sbucpLQG2y8jzeIlZLLLbz0T0h+Nz4UvWgCJJlMohwk8C6rpYA3Pt76JU+G8HMKgrYMijxKQoDMQUgAMl+SvlIKOB343d8LvPTvUcej9/XY4d+VtiGAJSNAcuqxth2lIiH99glBeV3nlXE+gD2vSc5ipaQEyGRKRQK/fdqBgBMlZrbQ86h4wZntlxspOQGSslgSeuoa54P87xEJ5haC72qjRsQNF6qXhQCZjJDAN8zey5T3hL5xcJSfAuvE3ykpDT9x6laf412BZOpZSy9FWzYCZHK1scg2AmqRvkp4c59FNXQiEWpcKL+6CH/96RBc5c+T3aifa4+rbIViHLPQofmN4+W6FYg2eHnzec4fXbRDpk/7UYT1eUpfopOBWOQtpa0IsOwEyNz0mLGJb1qU7+3FnpekcEVefkN0GhYCZE61MWMtAr0h/QJkj342cryAcTmHDBsBMpNA1FjHd4xP8RNgt+g5hZcN3+vvCqR8q3P6FugwrATIHPmO8cDYProbgL4R3VOI4vxW+uFAPLIaO1uvePoVaRh2AmS+Ey8Y/+hR43G4lgpqJjXyqSEb5VdIsFPeDWhJmsP7RlDnz3XiX06pCAFWQXJJ88eNdj41WrjgJ3iXX8OP2Hv9Z41fLZ9ytxUloBTFFRvjfwAAAP//xvvQTQAAAAZJREFUAwDKijK9G5BgGg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2114918724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TagAuto</a:t>
            </a:r>
            <a:endParaRPr lang="en-US" sz="700"/>
          </a:p>
        </p:txBody>
      </p:sp>
      <p:pic>
        <p:nvPicPr>
          <p:cNvPr id="59643093" name="Image 34" descr="data:image/png;base64,iVBORw0KGgoAAAANSUhEUgAAAEAAAABACAYAAACqaXHeAAAKYUlEQVR4AexZDYxU1RU+582wi4nAzrwFCcvOmNLWSKLFttE2aSqkNlFrcWeUUCtoDVWLAlpbm1BI/YmWVkkUbYW2UpsQrGZhZhektta226QBWkXRKqZNE5mZxYDszC6ylh123jueMztvfPPefTOz8waMKzdz3r33nHPPvee759173x0NPuHpDAD2ABiYffUlA9H4E0x/HYjG+iYWxdkn9o19tPtcjoDBjq55GAjsRYDlTAsQ8NKJRcA+sW/so/hqgVAGwAziDRZzoufs61LLxzIAQDjLYk74nLDD8vFDAAACFnPi51T2u1yY+E6rPbQBQKZSheBezTAXfBwJCO5T+gQsKQlsAKCtXJIWMzoQ6u/p+zgSgHmg6IL7gRbLw2lLPPHzMwBM/Dmu7uGZCKiOz8SXNj0CcqFF04ai8c8TzA9Ck5LYEpti269JZ3vNyWikTrAokI103ZKNxF6nqcaQAbAvGw0NZ6PxXUOdC7/YiE1pI22z0djzYktsim22+Rr3czMBNGXsvo2w8y3ZiLEXUPsVIF4gAxdCwFbOrzS04EsDkfhqLo/rNxCNr5W2AHh5yRaU0oXcz69zkdge6bvEazjzDUAuUngYEarOMgI8kO2If6neUQ52xr+KRPdX1Ue8OBctrKuqU4fQFwAEX5gEgCugVkIO1wDdBXUmQ4PvAyLjVqsBrvD7KvgCINsZnQfIzkHtRIDzamuNaSDBhWOlms+WoY5Y+bWrqa1Q8AUAAoYVNoEIdjr5iDTdyfOsI7ntEu1S6RsBalfx6+X5AsCE0X+rOuLg/aaLT/i6i+fFIHzTJUL8hovHDO34pJc5a/hnA8Djcxg4ID3MT8/seIen+88e4go2d/RkBaNKhSOoLl3W2xke7D7mbcpz7GS14XFZxcbyoGncxi1HmTx/PNCXQunEFk8Fh6A9k/gds/7J5PkjoDwWjNs9FVjAkfg5zqr+fAMwrX/H/zgKrucBHVf1RESvBHF0sUpWjRc0Ckt4ml5V6TCgw0i4RH+nN6OSC2+os2sOAa6RspN47Tpi8XwDIIb0dLIbjNHzkeBxAHqNecf4zuVFMOkuPT14SVtq59vMK/+GZyw8J9fZtXwgEtsilOuMfe/4ObEZZQUuCLB6Kncx27ubQfwL5+8x7WewNxAVztPTiW2s5vkzUNvkJSST/mDJbACgrWyJJSeUZy1q73/uUDidWKWnkvP0VKKNB/h1PZN8BKGvYG+bi8a/nZ8ceIs07QlEXCJEGm48ORn+MxCNxe260lZPJde3p5OXcT6N6SI9nbyzuPbYFR3lbGd8MW/PlznYpSrt0fuTfyxV6tvDLWW/+WAkvpQAtgJiyG0L2xBwey4au94tq59D0xedTRo8CqrEoTOpAN8BW/KYdZtGk4rZWVd3Gki/rGWOb2Y3Dp+7aGYtPS957qzCgwigbE+AD089lPyvva0dAP7gsousMr/ZVtFPHsQrEHBKLROiM2IYl9fSU8mLf3khrlLJmJfStZzr+8IOgNcfIz93LlBsbNw/Qs11FObF7f9CTmOIUHP7craRuhHQfiO5ncpl07wFD/aNlOulglbKgZDKW4PFK+YInzrZinv8gqARVCyGYptne0RIyn4pF4nfysCpv0oJtumZnhdUfZQBQDCfVikUeQxCvhX/IdtXsd7Ag/cS2R4rWyKEQaiSC3ym2O9gVa0en7loOk/gz1RKfGZ436TCHSqZ8MoA6Kne3UjGQuCVUgROYnQ/k58c3N1oJOB7gW3smDrKbJ2Jjn4iuN3GqlnMtxTWA2AbKBJP7Jpq22YZAGkbTvfu5AZxLxB4thp+HeTMzsvpSumnGvGr8l082j1cTccuy0ZjX0ZE9V/7RG+E0z18OLO3qCxXACCicBkEUO8K2PiawIeYbjDhWxzjOemrgoiyaNJ14XTyuQp+lQrB/CABPKVUIaIA4o0I3KNSYYypjWWVTwEB0FwMVD8IRzsXzuKF6DGekf3ZaHyIj7gvcvmHMki7dT2TeLZ1pDAXTfM2HuNWfke3oEnLW/IwN5xJPmPXlRsnPhjdXbJ1jO29mo3EHh2YfVWH6A1GQj9AwPOk7CRC3NiWSrzi5DvrSgBESU/1bK8XhGwkfq2mBd4iBA5xlC1sGofl14APHtlo+F9DnV1zwJbOfnfHkXCmZyMfcZe0pxM3sOObphxJvmtTgWOzF346F42+TIAPlWxNBblVQrwDA5PeYLBvNQHvAVXiaNJHhn+kEjl5ngCIog0EU+ou4tch3wKC8rMAyAMEV0KAiwoa7qJz5092CT0YojsaCMgNkMfVGLaZQJsQ6CyVCb5QXYlHXnhfJXPyqgIgygICIizl10EJAiJ28OJY1Q5ymObMUN1X41kz/BNu81np34u4X+B+wZl4F+nj6Pq9k+9Vrzpwq1E4lXgaVSDwC6wahNXOkS9w1D2riDTfU1ghQOCJKXPY+XwgTzeVGXUU6gJA7HiCIEInEbi/1REucKp513GuU0YAPaBI7HSZi4TrQod7DpYZdRTqBkBsfQiCTL1wPAjhWqeECI86eV513h0GnDKe6y4nT+rMl0zo7XA68IAUxkPjAkAMCwgcdsv4sMSTwt0TZyKoQawpi2UNrTExAtZ3FLb1rRl0E0K3+uwyZlb5HDcAYkXPJJ8qgsAoQD2LAPHlmGk8AvUmA9azfeWi6zLBixNHzNZQf/LvLlkdjIYAELs2EKRalThG1rb391a95bUb0A8l9vLqdp+dpy4js2lokhn0ugNgefVfwwCIWQEBCZbzbPF42U1bSIp8jA+HW/O0uVgfx4OPzfcT0DUcZNmKZlYf3J0EH5qwelp/d/loXaFbR8UXAGJfTnF88FgOHIrAEzI2Ph5dscA5wsxG7xPaU8lE8GThCjBNNsRw8FP6LFKxL9on/RfrDT58AyD9yiDkPA+MgOAgOUhBCDjxibERENhfrdAS3Ayaxu5i0eTYg20SGAjajeAzNQUAGYOAAGTeKWUlNQACf/isYIfV5wekx/T09jeVfY2D2TQApE893bOhWSAUb58QlPs6R8bhMA7+WPr0S00FQAbTLBD49mkDB/0Usekmuh0Pui843Xq1OU0HQLr0C8Lg7K75gLBYbLmI4E+yOLr4DTJOCQAyFgGBNwLvMOU1Id8Ku7Md8dmibydDwyftdavM9k5AwbjZqjcjP2UAyOD4smMdb15rpawiRJxDQdqXjXZdI7MuNBCN9Qlfpc+DvbfaP8KqNrV4bLOWij85h+uDQHSPlxV+z2cAaNvMgPY3IQS8VKlLdCCcTjyklPlgnnIAZGzFUx2R8t5e5HWRgcvq0hun0mkBQMbUnk6u5iusn0q5Ado89n3QQMsaTU4bADKOcCq5hk+M1/E3Qk7qNYk/8/is/4uwEeDL1praDSmcVgBkhHxifKYlT+cD0PNS9ySiDKD5lXAmsRL7u0946vkUnHYAZLxyBa6nklfCqBHRTOriV0MWyl1I8DiYtEwr0DxeNyI6/10n+qeSPhIALIdkSwtlkr38aqxlh6/iVX4Vf2L/NnQo6f4j1WrU5PwjBaAZvvi18QEAAAD//41Z0IEAAAAGSURBVAMAW7cVzM8YY9c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65126503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TagCategory</a:t>
            </a:r>
            <a:endParaRPr lang="en-US" sz="700"/>
          </a:p>
        </p:txBody>
      </p:sp>
      <p:pic>
        <p:nvPicPr>
          <p:cNvPr id="1213357030" name="Image 35" descr="data:image/png;base64,iVBORw0KGgoAAAANSUhEUgAAAEAAAABACAYAAACqaXHeAAAMLUlEQVR4AexZfXBcVRU/571t2iJps7tpqSTdrVRRZgQRlI/RGcoMw2iBkiyEgoCACFKgLRZHRap8CIKCSgpCURD9g8+0u2lLQXFG68eUjxIYRBBBoLtJS6HZTSDpxzbv3eM5b/N2376P3SSbliH2zZ53z/2dc8+75/fuve++txr8nx/7CXAOgN7m04/tjSfuZvlzb7x1w8SSBOfEuXGOzpyLI6CvqeVI1PVnEGARy4kIeMLEEuCcODfOUXK1SSgSoEL4dRuc6CXner6dY5EAIDzYBid8Sdhk51giAEC3wYlfUjHvojLxk/bP0EEAKV8Xgus1U534URQguME3J2DLsMFBADr0YatV0Kvhns4NH0UBUK9aKXhPaEMBSdvmiV/uJ2Di3+PKGe4fAZX5mfjWcR8BuXDb9P544iiCeSGocrzfvOCTIlXc+Jk1LyQxJXY132p2t11zA2OpE7Tp2VjLpdlY6z9pmtlvAnRl4+HBbDyxvn/2gi84Y37Q1BrNxRIr+I3zPUMPvSEiOrdtF5vTV9pm461PSiyJKbE55kvsewkBjEvfaw7CyddlY+YzgNq9gHi4nQACTmZ9vqmFNvXGEtewDpLQHh03E8JiBJghmIilIy4ZCsFbcqcF640nlktbAPwKFmLB8HEEX+fXuVjr03LtYWzMRc0E5GLGbYhQdpfdvUGAm/pmtczjhB5j3wPd9lIdp5kEHf0Hn34SEt1Ywn00xGNyceMWH8uooJoIIDh6EgBeCdUOBE1N0m4FgE+wVP4hHGKEtJsBkXmr7Ap87VqnQk0EZGfHjwQc6VykQ2GEB2c+Ut+6/qbW4rQbYfgyt5oIQMBIWbThChGsG1ZLhQYfK1UKGgG9TkRvFmpl5wPKalIhWi+FW0ydGt3YaOo1EaBg6GW/i/HgPc2NMyndbowJPBQR57pxfi3tcWOAeIoHY0AbmPQ8F2P+OQgIeB0G5GnmH39G99qtQPQnf2s5qhH+gu/2znLUW+NRMaAr+qXX4kWIR1qkr+N9r8VGAvtezMlBgN1odGVImZdziyGWwB93dFOkO3k3IlwX6DRsQMIfRXo67+LqsyyBPyYqj4Z5RaADG/h6n+Oi4q9mAqb3rP0vj4JzuUMDflfiu/5CCIcWii2SzrQDwb2i+wn7roxk9DvFFjKN8/g2vSi6W5jQQSbqvOjWNZ5pZfv2z26ZS4DX2nVnyVPvXbteMwESKJpJdWgfDHwWSD0BSvVyIgbLm5pSP49m+o5tSK97W/wQuoaimeRlukFnAVEXy07228mkPA+mOrMxk+JP8h286QMQYqPp3DEaqXb2eRMUGQSwnUz1OA7uOozjrJKYQWKitjLIRoqesG0OAtCh22Yped8mRQWR/TxNq18LqM0HTWtExBDLXIW4LBcL305z5k2xm+fiia+ZOo8CxKN5YTuA/Q4A2UjpeF9vvDVh+1Fz29RsPNKuAJewz1zQOCbADNS1U+nAqcn3m8/4lO3rLrOzEwsB4SQ3XqjT09Ge1B8KOkBA0ra5ejk4p22WoenPAaB3vnHPAXFpVkUeAz76Yonz+S4+yFiYq64fNiDg6ly89Vwx5DSjAwEuZ18uBCkJInzR0NSzO+KJj5fQgkYz2g4kDe4Av4PImGTAheA4aiYgr4zfcyd9EipdhTt82vam1mUm0q9KqL+mAO7Jzm65mmOe4u8xjCKGdwPcN1wrFrmpxs3M2Kwi4FAI8LZpW1KvO6CyEWDNPaexoCMVSu+5b05LA3f0ZK/Fi2g6XISA9V5LOWL5IF5UjgbW5tNBJxc3WNZfXohLArzTUS3neb9wjoCgP0Z+OnBQ60zfoAZ6hz078hOhuMpy1foR0SGW4jgxVlgEHZioBDhHSqcQL4DOuq3npkwt9sHUtd/YuF0WS6Uuxc0beNAUEUspEkBInk5bHgiH7JmMT/uSgMj9srzKT4QflANWzeOLgLtFLGu1E0E/VDj4G8O3EMH/rZRgVbS78ym/5kUCENRDfg4WxiTkJ+M/BmcuOMiqD58a9gx2DatlBXfEu0IjvlXmJBWECIiI7hAE8vj6xuQ2EbPuxYFZbTP4BsrbJiPlP94z7FBkLC1HS7UiAdH0mo1I5gLglbJkLmnSgfyU0EbnSMB3n9pBRA+WvII13YAf+k0Ndwvx0U3lmatuP6tO8Dvs6diVrzNuB8AG8DkQ1LXWlt3HJlCRAKlEMmvWcYNEEAl8tzzToc6EpeyflfbBQg+Ht6bW8IRZHOxTsGgE32zYsmYVx+woIAFnoiwO6Fdl463HI6L/X/tE/4pkOq2dZUAUKCNAnCJFEsD/qYDlawI/VrIhpR3PQ22TtC8THh6c9J0R7PuG4FHeMYKCs4EgJ/UykYQUnRPJpB4XPGIYF6KCu5gIz9rBYbv4HeS4cN/2HWx8QPw9wk464gUIwE9Wj7UIeAgQi5AAqBZyR0dEwvSe1W/w9pRHjirfCiPcEc7kljlX32h38lEw1SJOrItlJ/dzeCuMl0W6U4/I9UVw67qd4e70Mg1oBfu4tsJ9LbJV7ouFr0bAT4u/WwjxnoZ08gU37q77EiBO0XTn6pGSkI0lzoT6Ka+AeysM+G3ezj7Xzy8mEpOgjT+gJh6AkPYouLfCIejojSfuLnxmA5DtdS4ef16hthQR54KGIRzeCkN9+GVZ9RXgdRLXI0TZ6O7B73pwHyCQAPF1kKCk7hGeDvk6EJYfBcBp4HNwpz9vaLhe3gdysw3+1gdlW1FwHOy7KBuL/Vh8h3RdvgAd4TA7VGxQQCsRaKoDLKr8QXWxLNBFoIJSkQBpJyQgwvk8HXxJQMQmQKgYB3mY9qmGdtDwO1Dl4Hjfy6nwCm5T8bsg+wFfF9wHP0U2RLo7H3bjQfWKHbcbRdLJh9CPBF75/Dpht3OWRBjwdub0snUaoS8C3xi7EauU1/N0UREYgTIiAiROIAlidAuB911dg2avG7zGd+w/bhxAa3JjvNp3ujGpc3spLEHCW8LbOjdblRGeRkyAxCuRQNwfQQIE4Uy3hVvscGMI8Bnk6eHGAZSfb4vXD5wD8O1IRr8JRnmMigCJLSTwWLuYH2FMAgKXAlcVBPx3VaeiA75WVCspzKpt1kzit83C1yQbG0k5agIkaLQ79YBFgpU9ClRZCBQO5b/PbTx7fHdD4v8KtCFTfH0XXbc/8OLE+4QHwz2pv3psIwDGRIDEdZAg1YrCQ2V55J31f+cbdjbLriBn9tvN7wxnhd9Z+zceWjcE+ZVwIZ/6J6lQ0DeAkmuANmYCJJ6QgAS8q+MaZ2YNCFaLP86I7/q2yXm6X7DG7uSmEAB/PIWNUnfJs3peHRbeknpJcN4238ij4QyOWf6eIdcRB4nN+aOCa6b3dBS31mIajdREgFyIt68reeOxSIYicIcK/ePeWQqXCLOc3xMaMsm3opnkl+ry+kz+AnO0BnjUpKGhGdF08jj3Ct6YTiVDe4yvglIciOngs1zTEuta1CXXt+pjPGljbFfWTDqBihYBM8BTEoBLEEUE+OAdo5MERqB+W8d22auH06tfnLZ1Xa9gbuF8NaMudD9oGqeLVsjCiT0JTATtAqjxGBcCpA9CApC6SnRf8SHB188BZmOtV3LChzugkoq0IppZ/UoJGJs2bgTI5aOZzvbxIsH6+oTg+1znkbGNX7F/INesVcaVAOnMeJHAX5/aedDXS0yv0BW42fuB0+tXHRl3AuSStZLQ19wyDxAWSiyPEPxRFkcPPkZgrxAgfRES+EEQPEx5TchPho3ZpkSz+DvF1PA+Z93WOd4uMMxL7Pp4lHuNAOlcYyZ5Cz+8lovuJ4g4l0LUlY23nCF3XYT/H9wguJ8/d/b6Sv8I+7WphnHMai612Xm43gxE1wVF4Xk+E0BbpXTtLyIIeIKvL9GrkUzyZ762GsC9ToD0LZpJ3cj79VtFH7OYePGY21ZouE8IkOs3ZlLX8Cesn4g+Brk/uiX5zBjaVW2yzwiQnkTSqWt5x3gOvx/kpF5VeNjwXv+uiKlX/T+haqwAh31KgPSBd4yP1OXpMAB6UuqBQtTNX6W/HOlOLpZ/fwL9ajTscwKkv/Xvpt6LplPzYciMaYpaeGrIQrkeCe4ERRdrBh3J60Ysyn/Xif/elA+FADsheaSFu1NreGos54RP5VV+Cb9i/9Z+Jbb99mb5oRIwHonVGuN/AAAA//9Ijk5WAAAABklEQVQDAHZX9cxq3Dd4AAAAAElFTkSuQmCC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976559688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TagCloud</a:t>
            </a:r>
            <a:endParaRPr lang="en-US" sz="700"/>
          </a:p>
        </p:txBody>
      </p:sp>
      <p:pic>
        <p:nvPicPr>
          <p:cNvPr id="1610944474" name="Image 36" descr="data:image/png;base64,iVBORw0KGgoAAAANSUhEUgAAAEAAAABACAYAAACqaXHeAAAIsklEQVR4AexZb2wcVxGf2b2zkyhOc7d2EuXP2TQqFVRApSKSVEhNJb4AUWq7sSI+pKGKKAoQBxWoCKmUUNGWAIUkLVBRSvuF8seJz+4fSvsBjBSS8CEIJGKJSoX4zkmd1mencdr07Nudzmxu99bPb8/311Udn272zcybmffmt+/P7lsDrvPfAgDBATC69q4No62dv2D6y2hrx8D8ok7OiXPjHIM5+yNgfE37rWiapxFgN9OdCHjH/CLgnDg3zlFy9UDwAXAieI+nnO8l57rDy9EHAAhXe8p5XxKu8XIsAABgesr5X5Kft8/M/6T1GQYAIEdrQnDQsJ07P4wEBN/X5gRck68IAIABPl/rFjQYG+4b+DASgDPopjDzgp4qJGmvev6XCwDM/3tcPMOFEVAcn/lfe92NAPWWLgCgInK9yQsj4Hq742q+CyNARaSe8tjqLYlMon1vJtF5LJPoOMtHbpeFhBfdaKKjO7P6rnX17IMae05GwFis6wY+Z/w5RaKvAxqHAeFuQPw4AjYJCQ+sQ8QjEDVfZ0COvNW8tUntbD1koxA05HUYkAo25XNX2rpWUZP9dwT4GiBGSogQZbtuY0nklPiWYF/EJLTvfk4BAIrEqbBqYlVXS5bs04BwS9kh2CdLuVMTKztWlO2bd0CET+XZ0KJuABDcFp1syL3ILbcyVfjHtslF2E/QVfZx3aV17esJcL+uYQS86OnrBsBYa+t3AfEzXkNVlBvHE7nvlOtvo/FkmA859CevLgBA6IkQesalljJsiWBfmP2AfQW2T6Xg9qn/uST8CeedMHNw+E5eXtNhhRooFZl1ndsB4XOKOi/SKWs4+ee8AAEAPFX1ZXYRdPH8W6yL9LQ9BnucERiESZjg1ISE322/Ac/a4zoX4FhLcyZu01YqSmrpWspnvocV9TWRKBfNwZch8KsLADxktgTa8Nl/OO/CYWfMl1XmMXsUTrONqhfZAfiilLPR2OLcw9z+Kp0dAf542fnka8G6IAB2sKLAh24lBROF4+H/SUXlik8VSd414Fv9rH3JZdULV826orufvBC7Vd+8PGQZYw/leb8IAhC20h6SOe17lMRgTGc2SJM69TTda5CdJnsCETV7fFhpm8ZTap0vO859eG7gPV/OMz4AhORvDfm6awXCjZONWOZ+zGPgmve0awNNE7VCuEnxkTiW6PwqInw6JOgxK933qq7OBwDBeU5n4OoYhGwjnriyYutKV57lwh15U2dyEzbq1NN0N0OYDY1MMwwI8sDFN/CHAZXP8q14x6HcXl+hMD4A1lD/SSR7K/BKqdi4Iid1U3ZR5GQp04Eb/bfrpFx2mdqZUbBix53G8oIc4BDwXwFxGpttyP0EALWOfGP3t6SfvwAhPyOoj6f6X2CHzjAQAEubDgiFB41g/I3GEvi2YYGpGeeie8BsgU3mkqBLgUfw9+6CEiDT2rEJEfWf9on+E0/1PR60V/lpAEhl3AcBbJFnUAkg4ET0DwyidlPfacYgGUnANmyC1RSBBERAeNHtMJeD9kc0ChNX/6jWEWyOMJbPqHpXJiITcScC8A7qarQXQ6cVEACd7UCVgRAf73mbGz6kiy26jxgNcCCyEl5paIOXom0uLzqp0xLBI9bYy5fVuvFE7FsIeLOqF5kQf7l8qPefwhcjLQDiYA31Ha8GhFgq9VOOc5qpuj/RiXg6clQNklnTudYBPKDqXZkoY7135QGXn+USCoD4BUBwRJ5BCKFbJMKZqUY0O3gUnZ/hV7oiFc3lOhB6Zk7HCP0KERbrQiHRHrz4avjLRcCpKABiJyBwQzs4kbJBWHquZ4Qn0UYC+q/EKosIzjKAG5ZdeGFU9Rtf17kVAD8Pmh+3NRBP9/1OU6VVzQqAeMWHep+rFATrfO+wcTmyAQke54UxJ/FmoSkA+pnzbm6TC6BiTG2bFzlITyhqV+Tks2aW7nWFEi8lASCxqgEhzotiPNXbjbmp9UDON3k0HQeiQe7whJDwoiOivZCDG62h5P0to89PSLsqZZzYQUDUHpwi4aOxkb5zqk8xuWQAJEgBBOLdRzQKFVkTxDJ+4cWUleo7YqV6t1mp5C3NQ8llQsJbrGtOJY/KiBFbHfGZwEcR8X5dHev+H0+ZP+CyrH9ZAEhkAYHv1i6+axWBIDEqpSkTZc+P6vwNm+7VLpY644CubADE10onn5lrEPibwT2AcLu0rxJPnd/GhpN/U/WlyBUBIIF9EETQ0SzTQecSppPvCgjwmL6eLkWdSNgZgN4loK0YAIkhIKBDu4XXUo1A4O8KhwBRex6ADuy7YbjHP2bS9qOIsioAJG48nXyyniBcSrTfxtvifdKWSjz0z0j7qr4cuWoApDHpRD1A4FXWsIEXPl76pZ1pxO8pCMZOqPJXEwCkDwICyB4vgo4qmA78jfAbPPQ/oQsHSEet1PGz2roylDUDQNqUPb5WILinTwjafZ1Hxkgcx78nbVZLNQVAOlMrEPj06QgChnwhpq+j5oBT2i+Xag6AdKBaEMbXtm8GhO0SawYRvMJPj70z9BUq6gKA9EVA4Afm8GHKa0K2EU7Ke73YB8k28NdB2eM53lXI2V/x5FqUdQNAOtec6n2UgB4UXke8uK+nCJ3JtLbfLXddaLS1Y0D0Onvu7EHrQn9aV1epjmNW6lqaHw/Xh4HoQJg1z/MVAMYxxzT+KoSAd2ht+e0xnur9kbauCmXdAZC+WankQ/zQoj23l/qSyMZdJdmVaTQnAEifmlPJfXxc/ojwFdDT/Jpc/fmipuE5A0Dajg8l9/MT45f4TbK0Z3ceNvys/0TcNveIfz1oTgGQBPiJ8fcNWfoYAL0scigRpQGdz8bTvXtwuOdqqF2VFXMOgPS36WLyTT72+gJM2QnDoXaeGrJQvoRybujQLiNHt/K6kbD4c53Y15M+EAC8hGRLi6WT/Tw1HuSEt/Aq382v2L+JnU9qvy16frUsP1AAapFItTHeBwAA//+WXoXGAAAABklEQVQDAG+OgL2w3+3LAAAAAElFTkSuQmCC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778929622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TagColor</a:t>
            </a:r>
            <a:endParaRPr lang="en-US" sz="700"/>
          </a:p>
        </p:txBody>
      </p:sp>
      <p:pic>
        <p:nvPicPr>
          <p:cNvPr id="547380220" name="Image 37" descr="data:image/png;base64,iVBORw0KGgoAAAANSUhEUgAAAEAAAABACAYAAACqaXHeAAAIUElEQVR4Aexae4gbVRc/Z5JtFWy7yWzVz3azUr8HfvDxyddPfFCxgv8oUjextajYKkVFtCoKolaxiu8H+FZ81Wd91CbZis8/dAVpFVQQdEVF2yTb0somu6hF12bmeE42M53M3GleM2lcveTMvedxzz3nlzt37jw0+JOXvwBwToCx+acfMzaQeoTpvbGB5PD0ohTnxLlxjs6c7RkwPm/wKIxEPkKAi5lOQsATpxcB58S5cY6SqwWCDYAZxRWWcLrXnOu5Vo42AEB4mCWc9jXhPCvHvQAARCzh9K/JzttuTP+k1Rk6ACBTaUKwVjPMk/6IBAQ3KXMC1lQVDgDQ0a5qKxWNxEazw39EAjBHKil4D2iJfJK21K3XY/2po8cSyReEJhKDC5v11G7/RscLBQDeQKUQYQsiniNkgPbxeCJlX3rqBcegrUR3//7k6fX6taIPHACCxVGeX+sAHVcVbptAzzYCAie/QtkfYZ34hoCLFrA/KB02528AOBvcBREFhNJA8hy3yuIFIE7+GWBbS2bXiLHdh8/ts/mAGoEDoO8YKhDBt8r4ODHWPV/sTy136wUYAUiZvBgTjRy0bcNOaQZJgQMgwSEYgwA0IW0PMQiAsL6YGDzT0pUGUmcLMCA6S1hT0wQhLK0Rtci4u4UCgJ4fGgHSFgHRuHvACo/A42oMQmppMZFaSgTP+SYvPthXXy7zFYRQOJAQvLJLPb/xSwDtBAZhjFnvDyuL5Cu8JXkFptrgKUTcVzthypdHG4ggNAAkOgm8p2zITOBEROIiBA2Q9+UE3sLJS1/x4VUGJ9GCc6X2NHvHpq8lEQLapbRAZDEjwD9uVH5iK32kb0UQ4iF0ACR2SSRKeLwkJryHHCCIjdhKH49dCIKOACBx9+bT30cNuIHXBGG9VAUhUqZrxNZrEI5EC8et1+vEQOp/RgQfBl7x9gWCGdUeF1voUHEA4HM7zKtUELEYBLexnx7JH+TgOOehtvSUiW6qFbXKod8ottwBQKuDNNaPEGbYlrLuAcfAP1vmaLB6r61D3myTz6r/1uuj1TMISh8x6X7O2bD9cXQmmFv5dNhmy6RBYKBJ90mzHZroHzyCANeofCCgfUXqGACxQmYIDFjEq/w3laCIXu2BPQujZnQhA7NRZKz7OkLlY+Oj2beEb4cM1B7z608mvWnpHAD4PhFCy7jdWt+e/kjPZY6MwJ4Fej6zvDf/xvic0Q0lPZ9eGjHNv7Pu372FTZ+0O07lZgvhZLUf2qKPZt62dA4ALFG4NaNp9uZe3+oepbeQ/U50bnmzPM1ddhDvLdWnEFG5pwzngaN0HADH2KE0SweWb2UgD1U55zXh7tnbM1OnYNXACcDeBaqqnKp8LyVT6i46Vl55IV7mE1JO10o3u3VOAPxejNz50yHJg90du5E3ItoT7rhs3jQvxG3Dv9p8tWEDQOh3swILfpuJW7odhFIidRFfWf9fzau2InhNL2TfrRVOcTYACOb6KZHiiLBgciZ++PPBSw5RaPe76KdDl83lP/AOVSD8sGW3SeXLVTqR2QDouaHNSMYS4JVSFG5idP8xeUB0czfOhMkZ5XsAsBcUhf/YNXMLm3YoVBWRDYBw8fzQ69wh5QcCb+G77nQoDiSPQ0T1q32iL+L57IOSmx/VACBGcRsE3reJwE3YPWsCweIoAaxzh1jhiSiCuBIB1O88K0bAj6SqDWclIACay4H35U653e4SEMYTsasQ8F92XI4GIT7am0t/5hApm5pSykI9l93YzSAU56Xmm4A3cqjeH1FR//Xnq70Kr8QXADF1gGAK76H9OROi9DgiHOiJiQVItBp3vbubm3V/+wRAegsIPNC5fDp0DQjj/aklAHgKKArfUQ7HC9mXFCqlqC4A0iueS6/vFhDo8MUHmEgPSVxu4uQnI5N0vlu+L74hAMRBt4BQNGNrAbFfYnITEt4e25mtfcDiNnLxDQMg/faCwPsrEbgp5DXhx3nJfyLile5hq/zWeD5yS7XdcNUUAOJVQOD1YBVvlvgSLBIXhQjCngjKNb/HNWKF1Qw6H2GDzx1txUR5aBoA8aIXMus6DcJYIrkCEI6X8d3Ee54XY6OZD9zyRviWABDHNgjCqCjAmVCKLZuDAPeqhgF+Dd9jRv2eAai7OKQtAyA+BAR+gnuxtJUUEAg0y7gTEJVfh6AJ18pzRWv8Zuu2AJDB4oXMY2GCMPWFGV0oY7mJp/6nMr5b3gzfNgAymAQRBgi8ymoG8MLHS7+MU0N8n4KgrYQ2SyAASAwCApB5hbSV1MLpUEwkL+Wp/x+1P3ogiG8HAgNAgtTzWX77EwwIladPCMrrOs+MnXEcv07GbJcCBUCCCQoEfvp0PwLOEp9eoktQ8YDTa1dfEjgAMmS7IIzPH1wMCJ5P6cQ37z/e6ctl0pV2AIdQAJC4BATeMPtPU14TJmfCZrmvF3snGRo+6eStNvv7BcrGBRYfRB0aABJcXz59OwFdL20V8eJ+BEXp0+LA4BnyrwuNDSSHRa6y52DXyoeYKl2rMvbZatfG+vF0vRWIbvSz5vOcX7por5kR7X0h5k9U2hKNxPPpu5S6NoShAyCx6fnMzbxpUT63F31DZOCqhuyaNOoIABJTXz5zLQLJZzLCNktPyav1Zjs1Yt8xACSYeC6zhneMZ/FKXhK+LvG04b3+Q3EjsrqubYsGHQVAYuQd48szJulIAHpLeF8iKgCai+KF9Goc3fCLr12bio4DIPHO2pX5Qc9lToU9RkIzaZBPDVko30CCB8GkVVqZjuJ1I6Hz6zqxD5P2CwBWQnJJk2+H+NS4nhM+jVf5y/gW++nY9sznlk3Y9X4FIIjk2vXxOwAAAP//KW1OTAAAAAZJREFUAwChsnG9Bpu49gAAAABJRU5ErkJggg=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516464901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TagEdit</a:t>
            </a:r>
            <a:endParaRPr lang="en-US" sz="700"/>
          </a:p>
        </p:txBody>
      </p:sp>
      <p:pic>
        <p:nvPicPr>
          <p:cNvPr id="1425747291" name="Image 38" descr="data:image/png;base64,iVBORw0KGgoAAAANSUhEUgAAAEAAAABACAYAAACqaXHeAAAGiElEQVR4AexZa4wTVRQ+Z7oIJCK0szzisl0j8fXDSKKJ0ZgA0T8ag9uaDfEHICFiiIJGExMEAvIQ8ZGIECW++CWaLHS6Gl8k6poY4A8mJkrQP9J2IWC2u0QgUGnneE7pzE6nd7bddrqPbic9vfc87nl8c+fOzB0NJvnRBMA5AfrnP3F/f0f0faYf+zsivY1FUa6Ja+ManTXbM2CwrXMhBgLHEWAt0xIEXNRYBFwT18Y1Sq0WCDYAZguusISN3nKty60abQCA8GZL2PAtYZtV4xAAAAFL2Pgt2XXbncYvWl2hAwAylSYEW7WcuWQiEhC8pqwJWFNQOABAR7+gzTd0MtgX752IBGCezJdQ+oeWyKNoS934bROAxj/Hw1fYnAHD49P42kk3A9yntAmAG5HJxjdnwGQ74+56mzPAjchk45szYOiMe7wOA9KQzUTreeZu19TQMwAR7il3yhoWgAvtnQsIcKMKAAQ8b8kbFoAcavutIt0tmfSNJXMA4LkjhJbxRGnT7dFlgPCIOl86pvcZ31k6BwCWaGK3NLvrRt7zfVdZBVF2ShaeBsfhKwD8SW0Tf047lQ5HzHRHlHwl9tnfETklMRz5l3QHpmd38pSdV6JgAa8Jb910xviLu/bPCUDOlhZ1PG8lRVZcdBcH3o6AdwAiFin9YJAP9s2Ot0sslcv8Jy/E9SodyxK6NrCN26KfEwCvDyO7L86NzCkapWTwYaW4LkJ1rFxA+8gdzuZNcw2e7r1q84WODQAh2beGgu56g3Drf1PxWGUgXB8yFv8D4eiziHCfMjbBIT0VP6LS2QAgmAdVBnkZg5CZir9cmrN0bp5X/tEPSnFdhMWxLs7rms0n8A1VKCK4bFL2BZVOZDYAeqLnKFJuKfBKKQo3Mbq3Zaa1HPWaCXrS6CaAzQT0J/vgrttDjTzxwb7Z8WaJ5fSWuSH7NgDOAsXBJ3bj7NSXZxWqvMgGQLhQsucrHhDlArLClxAOfzm0JmI7WhPGnZygpidi6CslDU18t3IMZ17pjsgDiKj+tE/0eygZ3+u0d/eLABBlyAYB1HeFMiCIj9EigsUtPCMOKOPxhAkgrkT+PqbUF4RaoS1qBARAcxnQ+AZhMBx8GfnWWJR8gSHED2YlYr8WWM9GCYBY64n44fEMQrotOt8E3CK5lhBRWr966ZUSuULgCYDYOkAwhS+hsbwcWuhDRJhekhMLkGgdnj9ymbtlf8MCIKMFBA60nC+HcQPCYHt0KQA+CoqD70K9oVT8c4VKKSoLgIwKJWIHxwsIdMviaSbSPsnLTVx8JpChVW75cHxFAIiD8QJC2gxu5XeNdsnJTUi4K3guftotH46vGABxMgQCP1+JwE11XhP+bYvcjogvucMW+L9DycCOQr/iZkQAiFcBgdeD1fywxLdgkbiojiBcC6Dc86e4IuZZLUerELrVzy55C/XfiAEQN3rKODDaIPSHIysA4UGJ7yZ+5vks2Gf87JZXwlcFgDi2QRBGRT7OhIFg10wEeEcVBoAuTDFbvPYA1EMc0qoBEB8CApq0VvpK8gkEmpHbDYitqhhowoaZfd0Dlm6kbU0ASLBQythfTxAuhDvv5bO8RmK5iaf+CYnvlo+ErxkACSZJ1AMEXmW1HPDCx0u/xCkifk9B0FZCjYcvAEgOAgKQ+aL0lVTF5cB7f8/z1L9b7Y/e05OH/1DqRiD0DQCJqSfje/wCIb/7hKC8r/PMOBfCwVclZq3kKwCSjF8g8O7THgScIT5LiZ5DxQZnqV15ie8ASMhaQRic37kYEJaJrxIi+L41YcRK5FUK6gKA5CIg8AOz9zTlNSEzFY7Ke73YOymn4cdO3uqzvyuQzT1j8X60dQNAkmtNxnYR0Cbpq4gX9wXUQifSHZ1PylkX4q8/vSJX2XOyW/WzPSmVrloZ+6x2aGXjeLruBKItXtZ8nfNHF+2QGdB+EmJ+kdKW6GQoGXtTqatBWHcAJDfeJd7GDy3KfXvRV0Q5XF2R3QiNRgUAyak1aWxAoNelXwV9op+JHa9iXNkhowaAZBJKGBv5ifEpfpMcEL4s8bThZ/19oVxgXVnbKg1GFQDJkZ8Yv7ghQ3cB0LfCexJRinelHwqlYuuwr/uKp12NilEHQPKdcd74R08Yj8G1XFgzqZMvDVkov0aCvWDSai1LC3ndCOv8uU7s60ljAoBVkNzSgimjhy+NTVzw47zKr+dX7E+DZ4zfLJt6t2MKgB/F1erjfwAAAP//jwv6zwAAAAZJREFUAwCntvOuqfL04QAAAABJRU5ErkJggg==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503925107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TagRemove</a:t>
            </a:r>
            <a:endParaRPr lang="en-US" sz="700"/>
          </a:p>
        </p:txBody>
      </p:sp>
      <p:pic>
        <p:nvPicPr>
          <p:cNvPr id="1747660611" name="Image 39" descr="data:image/png;base64,iVBORw0KGgoAAAANSUhEUgAAAEAAAABACAYAAACqaXHeAAAHr0lEQVR4AexZXYwTVRQ+Z7q4kIjaThGEpUskKiYaSTQRDRGIvGAM7pas4AMgIUKIgkYTEwQC8iPiTyJChPgDTyJmobNoFCWKixrgBaOJIvqgtF0QzHaXCAiV7RzPWTqz0/bOTredLlCY9PTee8655+ebO/feuaPBVX5dA8A5ANrrHru/vT76DtPe9vrG1uqiKOfEuXGOzpztEdA5omEsBgIHEWAB0yQEnFBdBJwT58Y5Sq4WCDYAZg3OspjVXnKuM60cbQCAcLjFrPqScISVYw8AAAGLWf0l2XnblepPWp2hAwAylSoEK7SMOelKJCB4WZkTsCQrcACAjnpW2l3Q4WBbS+uVSADm4e4UCv/QYrkkbYmrv7wGQPXf494zvDYCesen+qVX3QjIv6XXAMhH5Gpr+zoCOiKN41OR6ObKnCdE94pt8eHnTfINgNSI6DhC/A4Q5vM2i9+9/T5PgEnAtsWH+PILBN8AgADN8CsoTzs++vINAAIYBf10+enLNwAQsLWf8ucnwT9fDgBcXocBGXDv1EKJc5uI6GtvzfI0xIf4Ks6Ka+x2Tg4AijPppoWwOx1OGJNrMXCLZsIE388P2KbYFh/iyy0OJx8R7nG2VXXfALCMX3+0+UQwGfvW9/MDtim2LT9e5amRDaMJcIlKDwFPWnzfAbAMX+oyg9pmtxjIpM8tmQMA1xMhtJSvlDI1MjqdZ8rJ6njpgN5mfGHJHABYrCu7pCFN1/OZ71vKLIi6BnTBk+C4fAWAt8BL+XPakVSk0UzVR8lXYpvt9Y1HxIcj/oJqx6CuNTxkhxUImMFzwus3HDN+56r9cwKQsbk5FaScpkuDk25ix6sQ8A5ARBe10tnIF9tmw6vEl8pQ9ycvxEUqGfPiutaxksucnxMAtw8j604Pbbw5p5eygQ8r2RVhqn1lAtp7+e7stmnOw6Ot5+12tmIDQEj20pCVXSwQbv2vFg8UB8LFLpfivyMSnY8I9yl9E+zQky17VDIbAARzm0qhm8cgpGvx+zM3Tx3a3Vb+VX4X2OM219fpYU1D+Aa+2iPvqRHBWZO6nu3h5NZsAPT4rv1ImanAM2WuysUWo3tbemDNfreRoCeMZp4slhHQb2yDqxf7+fZPfLFtNrxMfDntpq/regMAbwLFxTd2yZDkJ8cVom6WDYC0Qoldn3KHKCfQJe0Cwt4fh3A8tjocN8ZwgJoej6GvlDA0sR1mH864UvWNDyCi+tM+0c+hRMsGp35+PQcAEYZsEEC9KniAIDb6iwgm1vCI2Kr0xwMmgDgb+fuYUp5latkypxAQAM3pQJc3CJ2R4AvIS2NO8NkGnxxtuike+yHbdC2UAIi2Hm/ZeTmDwMdidSbgcom1gIhS+vkzLxbwFQxXAETXAYIp7QJSPA5nRjUN6xwZfaizrmFiMdQ+fNoYHsa9xlHgVxg19C4iDJJqPiHRQjy552w+X9X2dCwgsKOZ/Dj0CsK/g6bUtUcav0pT5i9Tg31mQPumGMIB9GtHffQPvqPjVAGqeAzwVACcAoqLV6HWULLlI4VIyfIEQHqF4rFtXiCcCw/8EVG9QxMbHlQPAeClzEOLxTRq4kATaSNXC36cfDqQpjkFgl4YRQEg/YsAQRe9kgnhrmL6pszgCn7XGKnSRcK1wRMtR1UyN17RAIiBHhB4fyUMf+mUl7l/RjTezqPseRe9P0OJwGoXmSu7TwCIFQGB54O5vFniuUs4FqFVKankZXu7V8cLAZQ1f4BKT8vQHIRm9d5F1SHL6zMA0k9PGlsLQJD8ZWAILEyc0Hkgcz8B7euN2M7HYNJcPdG5VGy7EU+wswDhQZWcfX0YbDP2qWRevJIAEKM2CNKwCBkF/nGggIgDAbRhtefh8XDcmOhGeiI2g21tQWhVb7/Zdkew6UYEeJOrih+dGmDWuJ0BKPRzWSUDIGY48K1o0gKpK0mxT1DqeTBpcGYdIxpWqaEJi29sa+6wZH0tywJAnIWSxuZKgnAq0nAvAM0TX/nEQ/+Q+M/n96VdNgDiTIKoBAg8lWgZ4ImPnyfxk0P8noKgzYYyL18AkBgEBJ70npO6kkp4HPjs7xke+ner7dHbemLnL0pZH5i+ASA+9UTLer9A6D59QlCu6zwyToSw8yXxWS75CoAE4xcIfPq0HgEHi81CoqdRccBZqOfN8R0AcVkuCPIWCQjTxVYBEXzJS2qsgF8ioyIASCwCAu+L3IcpzwnpWtjPb4F1ou+kjIbvO9tWne2dg67MU1bbj7JiAEhw4URsLe8CXXd4PLmPpho6lKpvmCZ3XYi//rQKX/rnEwe7Qj++K5nPL6fNNsvp7t2Xh+saIFrupsnPOX900XZYZwfcnqDUJTocSsReU8rKYFYcAIlNTxgredOiPLcXeVGUwblF6fVRqV8AkJjCCWMxAr0i9RLoA/1Y7GAJ/Ty79BsAEkkobizhHeMT/AbYIW1P4mHDe/2NoUxgoaduiQr9CoDEyDvG7del6U4A2i1tVyJKAprjQ8nYQmxrPueqV6ag3wGQeAefNP7W48YjcCET0Uxq4EdDJsrPkGCDnA1oXTSW542Izp/rRL+SdEkAsBKSJS2YNHbxo7GUE36UZ/lF/Iq9JXjM+MnSqXR5SQHwI7lybfwPAAD///4KJhsAAAAGSURBVAMAm60dzGA9IX8AAAAASUVORK5CYII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1357367648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TagsView</a:t>
            </a:r>
            <a:endParaRPr lang="en-US" sz="700"/>
          </a:p>
        </p:txBody>
      </p:sp>
      <p:pic>
        <p:nvPicPr>
          <p:cNvPr id="1554476029" name="Image 40" descr="data:image/png;base64,iVBORw0KGgoAAAANSUhEUgAAAEAAAABACAYAAACqaXHeAAADoElEQVR4Aexbz2sTURCeSSoUETFNUPzRxKMIinqrP1oEFS9aErH6XxREBXtWLEIv/gE9iiAk6kWoqFjPWkXFg4IkpQelaS8KFdqMM21q23V23y5J283LC5ns7vdm3sz3vdnQ3W0S0OYvJ0CbNwC4DnAdEEKB37nC7mo2f6+ayz9j+17NFSielufaFmsc+bXz4q4Q1MynABM/O0f0GRBvAOB5tv0Q2xdybYs1XvvTmfwktZtKDfwOmO4uDDHxMbaUaaLYjSNmuO6xmWzhZlBtvgJwq/cg0u2g4FYYI6Dhaq7/uF+tqgC058JWAHzICiK0+guROSQfLHH6n4wqQDW5ZYBds2y2vHPVjo7LGhlVAG79E5ozEI1hbaE3XS5iHC1Rgz6u8blWOwL2aLgqACGeVJ0J73RNPnmjjcUBS00WxxMLeFevhdTvAVUABDigTSIJNDxOWGqq+EqtB/GQhqsCaI62Ym0ngHchnQBeRdrt2HVAu624l6/rAK8i/46J90g+eFt/R7oHkOV7Btk88SUpG+9v4D2EerlLG+GwlsYSXv/UO0CC+K8hvhiqu0XcrI6XaxGZS7CI0zTF3ZBfFwCk4kbSa/Ea1kiOqLF6fh8Bok7u8ddyaZgnbDMOfQQIOGk2o8qm5NQ56QLIeSP+m3XeNoVwfRLhIFyEUx1avdEFEA9pWU9Q2HsAEq5Z2PhG/dbkFg7CZQ24cuAvwIqP1XtOAKuXNwQ56zvApIETwKSQ7eOuA2xfYRM/1wEmhWwfdx1g+wqb+LkOMClk+7jrANtX2MTPdYBJIdvHXQfYtsJR+bgOiKqYbf6uA7QV5WcJ3zR8dl++T8PjhM3uLZzW6mFOXzVc7QAEmtCcawkYmunuP6WNxQGb7S701pIwpNWCSG81XBWAAFUBAPEcJZLjpv8T0BIJZoprdLyWgNeAcEZyeY0fDr3zYnKsCtA5Nz8KRNPiYIUxl455GNW4qAJs+/n0BwFd1QJaEUsiXNk+VapqtasCiGOm8vgFEt2S/chGSoSGKW7rAF3fUS699JvXVwAJ6KqUhhPzdASAvshxeCPFVcMUt2ZBRB+ldn7SPBI0ZaAAEpiaKn1Il0sH+TthgO0+i/Fe8ECTR9LCl/hj0dhbMN6s55uzTUiNfPpeSldKh6V2Uz6jAMsT8ISP2AZZjKPpML8XqBSR/evG+2FiGvTJlIvHOOdgplwqLtdt2oYWwDRRq447AVp15ZpVd8t3QKNC/AUAAP//Y0zeFwAAAAZJREFUAwCXGIqfJRy+rwAAAABJRU5ErkJggg==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1934066585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ViewCard</a:t>
            </a:r>
            <a:endParaRPr lang="en-US" sz="700"/>
          </a:p>
        </p:txBody>
      </p:sp>
      <p:pic>
        <p:nvPicPr>
          <p:cNvPr id="330278526" name="Image 41" descr="data:image/png;base64,iVBORw0KGgoAAAANSUhEUgAAAEAAAABACAYAAACqaXHeAAAEUUlEQVR4AexbzWsTURCf2VQQETFNUPxo4lEERb3VjxZBxYuWRKz+FwVRwZ4Vi9CLf0CPIgiJehEqKtazVlHxoCBJ6UFp2otChTbPmdRNspvZjzT7kk2yYSf73rx57/eb387b7gZqQJ9/IgH6vAAgqoCoAnwo8Ced3VNKZe6X0pnnZD9K6azytBTFpDKK5pFR28+clmMyxK3Ccfr3rku7faTmvQUogXOrSn0BxJsAeIHsAHh9lAJAAED6qhgAsI9Oeg8kbhWO1/9ujX1m7l54rveApaHsJCUxSxb3Wsg6jtZupSf5KgN6vhCTxHt2OZW95QbgKACV+jCiuuM22XFMylXyOS4Q3IACNVVKj51wWlEUQO29uA0AH5GCHaINwX0QKYfYw42cGpcVBSjFtoxTaIqsV450aWDgipSMKACV/kkpmG5ks1heH0kUcuhm4lxyus0JYswowyhxfEFQDQcCDjc4ySEKoBBP0VjDYSi8O7jw9G3DQEgc8YXcnLGO92Q6SrwPiAIgwEFpEQaQ/GHyxRdzr0U+iIclvyiAFNirvr4TwH4hIwHsivRbP6qAfrvi9nyjCrArElif3ojpqcyynOdvCC3/HrDxu4MFlF/DmYvFWevoqQAGpacpepmqIXWqxe9CzIU5CRz0CACMKKB11CVz0iRARzNtClyTAC6bril6QQbLnPQIwPuO8Rz2XZBpea7FHJgLcxKC9QjAQLzlbKBBvPP7WYPhq8YcmEvVYW3oE8CKE9qePgG47Lj86lKPngPqxGhb09wCtoth4muqAJdNZyK36VyDkTlpEqAGG/aWJgH4BhC21GVOegTgfcd4DvuurdIwB+bCnARgPQIwEG85G6ifv+FBxDB81ZgDc6k6rA19AlhxQtvTJwCXHZdfXerRc0CdGG1rmlvAdjFMfE0V4LLpTOS2n2VOmgRoe3abBtQkAN8ANs1J00SZkx4BeN8xnsO+05ShvCxzYC7MSYjQIwAD8ZazgQbxN97PGgxfNebAXKoOa0OfAFac0PYiAUJ7adpErOcqoFndIgGaVazX4qMKkK4oPTt8l/wr+zOjkj9MvpV92TMSH8rpm+QXKwBBzUvBZQMml4fGTktjYfCtDGVHyjGYlLggqneSXxRAAYoCAOJ5ZcTmvN7rJSD2ec1rdbxswBtAOMtYdqOHwfd2H/dFAbaurs2AUksc0BNGuQyswYyUiyjA9l/PfipQ16QJ3eiLIVzdsZgvSdxFATgwWXzyEpW6ze2mTQkzJJ8QpsF1Y2ch/8ppXUcBeMJgMT9lrKmjAOor9/2bEkIlnxAWlEupT8yd3h6n3ZZ0FYAnxhfzHxOF/CG6J4yTPSAxPrDf1fgVlPNV9FUximYfnXQehDbPHGn7Xk4U80eYuxeepwDmArTgY7IJEuNYwuP/BSrjxRxS/H+jtp85LcYkC7njhDmRLORzJm+vs28BvBbq1vFIgG69ckHx7voKaFWIfwAAAP//7d1C8gAAAAZJREFUAwBULT6usjOzugAAAABJRU5ErkJggg==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666122025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ViewCustom</a:t>
            </a:r>
            <a:endParaRPr lang="en-US" sz="700"/>
          </a:p>
        </p:txBody>
      </p:sp>
      <p:pic>
        <p:nvPicPr>
          <p:cNvPr id="1993381282" name="Image 42" descr="data:image/png;base64,iVBORw0KGgoAAAANSUhEUgAAAEAAAABACAYAAACqaXHeAAADvElEQVR4AexbzWsTURCf2VQQETFNUPxo4lEERb3VjxZBxYuWRKz+FwVRwZ4Vi9CLf0CPIgiJehEqKtazVlHxoCBJ6UFp2otChTbjTGobspn9KNlNNtkXdnb3/d68N7/5vdk9vCUWxPxnBIh5AYCpAFMBPhT4k83vqWRy9yvZ3HO2H5Vsnjwtwz6ZHPE4Nr73M6Zlnxxzq3Gc/L3r0m4fqXk/ApzAuWWiL4B4EwAvsB0Arx8RAAIA8qlmACAYX8I9kLnVOF7/uzXxWbh7xXN9BywM5Mc5iWm2pNdEjf3Y2Ky1NKzWEc4JMc28pxcz+VtuARwF4FIfRKQ7boMd+7RcNcxxguA6CGiikh054TSjKgDtvbgNAB+xgh2iDcH9EDmHxMO1nJqnVQWoJLaMsmuGrVeObKWv74qWjCoAl/5JzZlfZNNYXR1KlQroZupYBt3GBNFnVWGYOb7gUE0HAg42gQyoAhDiKe5rOizCu/1zT982dUQESM4VZqxVvKfTIfU9oAqAAAe1SSSAhkcJS84XXqt8EA9ruCqA5tirWOwEsC+kEcCuSNzapgLituL2fE0F2BWJW9tUQNxW3J6vqQC7InFrmwqI24rb8zUVYFcksDbvjPPuTMN0nt8SWv4usPb9oSGobMcLlwaw3ginAiQo76rwpmo9UqfuZE9UuAgnhUM4AoBEVKJ1AKqH1DmFJEA9bNTvQhLA5aHrmCI6p3AEkOdO4jk8d23VQDgIF+GkBA5HAAkkj5wtaBB7/37mkPAbJhyEywbQeBOeAI1xItsyAkR2adpEzFRAm4SObBhTAZFdmjYRMxXQJqEjG8ZUQGSXpk3Eeq4CNqubEWCzivWav6kAbUV5D+G7hi/tzw1reJSwpX35MxofzumbhqsVgECzmnPVgvHFgZHTWl8UsKWB/FA1AeMaF0R6p+GqAASoCgCI58lKzHjt72uBBPMa12p/1YI3gHBWYtmNN4Xe2zFpqwJsXV6Z4o8aC+LQE0a00LcCU1ouqgDbfz37SUDXtAHdiCUQru6YL1Y07qoA4pguP3mJRLflftNGyggNU9xCgG7sLBVfOc3rKIAM6C8XJ6wVOgpAX6Xt30hx1TDFLSiI6JNw513kSbcpXQWQgcn54sdUqXiI3wmjbA9YjA+Cu5psRUu+xKeasbdgfAnz4GizwpEf38upcvGIcPeK5ynA+gQ84WO2MRbjWMrj/wK1/nIB2f+/8b2fMS36pEuF4xxzLF0qFtZ5e119C+A1Ubf2GwG6deWC4t31FdCqEP8AAAD//0plsGsAAAAGSURBVAMAUIZKn/LxKqQAAAAASUVORK5CYII=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15443349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ViewDefault</a:t>
            </a:r>
            <a:endParaRPr lang="en-US" sz="700"/>
          </a:p>
        </p:txBody>
      </p:sp>
      <p:pic>
        <p:nvPicPr>
          <p:cNvPr id="1035428206" name="Image 43" descr="data:image/png;base64,iVBORw0KGgoAAAANSUhEUgAAAEAAAABACAYAAACqaXHeAAAD9klEQVR4AexbO2hUQRS9961gYxPf84OfXVvTWWln/NW6KxpBg2AhaGWnhaCChXZWWogI/lCD+6KlisZOK7vY+tYPie6aRhDBfde5DwNh5k6SSSbg7pslN8mcOXvOu2fuhmU3G0HJbyGAkg8AhAkIEyAk8HPLofXtauNOu1af7NQa5KWq9bxTq0/8qNbPCpYFxHvM6RRcP75t1UNb9cI9FSbaN/Eh8DvvXkOEEQRcp/EXv0REANxKiFfURTVAuzHGe6A4gKi44OWGqgelNsI9SYJiAAC0RyL7w9DUJ9jnT19Sor0SKgeAmEhkXxgSrdG11Ektq6eaqlj35LUcAO+UpEIALgcdZ010KaB82EVf5BIddvFkrqhjAcMEWIIpDRwmoDRH/a9R/UeYAD2Rsq3DBJTtxPV+wwToiZRtHSbA5cSnNx0YcimAaNCiTyZOuYkxgoMunszley20nCYgr0SvXQoQLlguBE0c5WtBuOjiyVxT247IpnZ+3+3IARAJI+qzd5TGvevTwdCy9CQHAPjFEPAJIJn6SF99Wphack9iAAR03xTwh0QQ3dPVFHZXx3yuVU+GJ+uLAcSt6fNAdFLVqLrjGz8Fr9Xj6gZ1uzsGsifv2Xx2McZ7BQeYS158geAR5HQibq04P9tv5ncxAITxP3ErvanqcJKlQ36quTvJmqeTz0/fzZjrP3mv4GTM9eMbt5pH4k/pbYRR8W+MGIB+Yb28nu/aQwDzJdTv++IEEAyt6Gyun+hUGw/Ve3bjfqrxql1rXG9v2r/dFirvFZwac+tefLkH7oV7knwjCexUBy5DhLfUU9lhBNzpp2AXApzCSuXtdO3gNt2XMd4rOMBcP76AMMy9FD3ppmotBoCAR9Xesn3lkB/TxRU2omM+17aexAAAaKNPc0OL0NQn3GDwvAJyT3IAiOjV2xAjybdi0HwCiGJP0oX4tP3vtZwCiLr5LpdST0MvWRJQz3j1HcsLIgQXXTyZqyvPtXYKYODz2LhLAeQTFnM0ccsLIkATLp7MNbXtiFMAdpne3QkB9O7Z+bnyMAF+cuxdlb6bANejCAG4JtZv/DAB/Xairv2ECXBJrOP42QHA6JGLvshFfOzsKwrJYJgAOZfyoPIEEHWWMwJCbOv66u03A9M5S1pbepIDAHy5JLP57pznzw0KwgsD8wlY9MUAVkaVM+olmweqvnu7huL9efqAROeST2Njum6SpU3eA6APUHB1xuLWarKmlNydlb+6ZyQFMYBVH0cnk6x5VNVa/v97L9VKozhLB1e30qvShTDGe8yJC67bZxNiy2cZkixdn7TS46u+PZtiD73EAHRSP69DAP18ugvprecnYCFNzsX5CwAA//8r6GanAAAABklEQVQDAIUirK5k8MLjAAAAAElFTkSuQmCC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647995250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ViewGrid</a:t>
            </a:r>
            <a:endParaRPr lang="en-US" sz="700"/>
          </a:p>
        </p:txBody>
      </p:sp>
      <p:pic>
        <p:nvPicPr>
          <p:cNvPr id="161113798" name="Image 44" descr="data:image/png;base64,iVBORw0KGgoAAAANSUhEUgAAAEAAAABACAYAAACqaXHeAAACRElEQVR4AexasU7DMBA9FyQWNopaIdGywX8wsSC1Ukf6BwzsMMHOwB/AWCmVWJj4D9hIkVAr0o0FCWp8gahuc46FoLFVXyQrF5+bu3t+tnoXVyDwiwEInADADGAGBI4AL4HACcCbIC8BXgKBI8BLgCLA206nnjTa10mzNUybkl+3D7eosXpf0myfqvEP42Zb+tISjEH5jzHpvmYyyYB3+XEpBBwJELW0KblSWbnKfkTdx41WRwCcCxC7lN5Vn/KnhrFgTJQPJAAA4gByl9jPdc102PQzgx08fMc0b9gAwPyw5X02ACDv8iHL+3yf3mPT62NdyFRMQP8TXBOrJ1LCjQQ5SpuSJ5PP4yK3Nwb9ngQ4U+Mfi8aVrVP+jDAWjImyTTJg/ak3rA6ibjXu19Om5M3n2xfqBXpfNY4uqnF/byOOhC9N+VPHWDAm3ddMJgHIlCHcGYAQZrkoRmZAEToh6JgBIcxyUYzMgCJ0QtCRDMDcOVE5dJpL/+TTXA/geoAt37fp3SyoqVWuB0yx0CRyDwCgcmdbvm/Ta1adiFRMXA+gCyKYO2MOnebSWBPgeoATzpZi1LAHlGLbCyMMgBfT4NAJZoBD8L0wzQzwYhocOsEMoMDnegCfD6ByZ1u+b9NTXPv/PvMbqZgM2aD5JcunMWyCVO5sy/dtetfgUTEZGIDf0vGbevptHc8I8PmAqMvnA1wzeEH2DXvAgqx5+FoGwMNJKdUlZkCpcHtojBng4aSU6hIzoFS4PTTGDPBwUn7l0l8HfwEAAP//WnrzQAAAAAZJREFUAwBuibWfen0feQAAAABJRU5ErkJggg==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601305286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ViewList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5365461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ACU Evolution</a:t>
            </a:r>
            <a:endParaRPr lang="en-US" sz="2400"/>
          </a:p>
        </p:txBody>
      </p:sp>
      <p:sp>
        <p:nvSpPr>
          <p:cNvPr id="33303882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35 icons</a:t>
            </a:r>
            <a:endParaRPr lang="en-US" sz="1200"/>
          </a:p>
        </p:txBody>
      </p:sp>
      <p:pic>
        <p:nvPicPr>
          <p:cNvPr id="1573496219" name="Image 0" descr="data:image/png;base64,iVBORw0KGgoAAAANSUhEUgAAAEAAAABACAYAAACqaXHeAAAPDElEQVR4Aexae7AcVZn/vp6bBOSx985cnrnTI7s8lcIF3A0qAi4Y3smdSQV22V0eC0uhloIkPFSIWliWJkEjoiUlaiwLsIyZubm8BIKPAIox+AAVKEScmZvwmp4JYsCQ2/35+3qmO/04M/fmJuGPaFd/fb73+c7Xp885fbot+js//pGAN6MDvDI0P+vkh2c37OIFzULxKmfm8FInX3zYsYsbfADeHCouUZnqONDdaJ858GbEttN6wMv5OQc27NKHG4Xij8Yt9yWyrPuYebkQL6YMLyCL30PMB/gAXCxaqDLVUV2Xpr8E2web+dIH//LW+fvvrGTs8AQ49vDlDbu01rL61jPTTUx8EjFlKHZwjGoTCR5zHxP/BxLzlc3iPu8USo82CsUPtXV33HWHJEDopD7HHr7UsUt1YmsZM/1b7xDFIDbxYmqzkJCbHbtYcwqli4XmJ5Ia0500YU1a06CIkLlZKJ3n2Nknia1bcKeHDGppFvPkeGktIuY8Ed3q2O6TzXzxPzUG0FM+p5wA2W/2Hk27dD8CuA3tOXjKEUzREHUeIhbf4ceAWKbohqaUgI2Fsw9ydttzHTGdMtmKRWgTCa0GLO9qI7Qc8tUi8hpN9kAMGktr/+G3TtYkqrfNCXAKxXe50vcYOvHhUUdGXOh35MnSDMnJuVp1IFcrvx9wkVEXTJUBoFPrVxuwbiSR36PseWos3nT+pcbWU9Eg3KYENPKlC3GH1hBz7zla6BFxvVlozJG5euWq/mrlh0yPbTHUb2SprtrkquWFuVrl7eoL9T5iVA6YGpPQGh2TAtZkykknACPvJWzRt9D4vq6OcceZ+MxcrXz84NjI2q562yhQX+qTic4i1NHVnLlPxyQnX+zay5K2k0qAM7N0HCr+WtI4Rgsty9bKR2WrK++J8Xcgka2W79Y68Fh8qadbi29xCnPf3VOnI5wwAa0DSgXKyD3EycUMtQ+RcdyZ/8Yd+ihKr81MX/2B0y4uwjz+UFra5kC2BrBIdduc9FXryNUqV4hHFyER42kNnzONxLprMgNjzwS8PDhnL3caPUD6fPl+ExcRh5hOwJ25PSEJSTw6Fzfs0lqXpv2RmD8NOD4UJhHm90L+adWF3aMNu3hBUiWgB+vl5YS6kYRWwIuViNmdwffpdB3jJ4ieCbDeklnJTIckbDqkbMyIzMpVKz/rMGJF0557tmMXfwfmrfAxwcoQWulzFjMvh48nmoV5Z6TFRFp3n2fNIpKNJjkTH9qcsefKqCyJd02AvoQQ8/uTBh16C43z6f31kWc7dFi8uv/8fRy79IBwZhT2bwsFU0WYjxSSu5GI+9R30s0/ja18hsg7E3zzLMN0KnrTJZAbT2MChI6d5ll0vdECTPa8C3Lry48CjZ06D2+e4T5OWJzEBDuCYJ6tvhv5Uqo35aqrfsokvUb+67VNpjCMCWjahQ8xkfkVVGRJtj5yR9JZO8uMQLrYJQ2mQGtMmIrXOoZpLlut3IaZalkXt3YrX/h/kyyVAKHTZxDJdSZldMWns7XKNUmZk593KnhfB/Q81R7L3M93U4Lsc6j7T93kId/ibzrYNAnpDpKtlRcgCX/skLHCY7nO1AtSCWjZu19OzLmYdYdg4etwF6RD+sUrQ3MOFpaeAw0MniKPTxusVg4frFWu9Q0NF8g+hoHtIHa9M3wbg07IsnjFK0PzYgM0YkM7PePNw4B6gPbs0L6DpBIgTJd1ZPFC5Ilcrfz9OJNoS6bve8y0R5If0Cxy7WC1fESuvvK+gDdRmR0buVdtoLcI0OXkvbdYkpp+24+n/MZoxHJpkh9LgN5NKBwESJ1CfGWS6eBZRNaPTvKVRnd/Cd353dlapWuXV71ekKuWb7A8OhFzfcOkh8S/s2WX/jcpY1c+luS1aT6iMXTWzDbevsYSsCVjndZmp67PDdbKq6NcGZq/O97HjY1D4zf3iZyR67JGiPqZCB+ol9dkxD1dfZp0XZLPaSxRmfYgEhqL8gKcrT6dMgMyvh+AZ9ycAKFVoUUHcSz3U7j7+3TIZHFef23ksSRTA8VssTTJD2j0qCWqE9BB2V8fXYfY/iegoyUzH9jKjH8iylNcWFIxK584fpPDHuCPkF0WPkJ0t28cv5g3KIW+P1itlOOqRK2Zpfc1M+6T4C8AmE+LF6pOMz/3vUkFHX9EaDTJVxrxpWKxXDHFjKeJZkM/bHeItPL2YXA2HRA7MTW9hsp/GGXqgoe7DHzTxsdTo7C+mXkZeRA+CoCJzoKw9RNsdb0nqZhxvU+iBYifEgf3NxILpIGxaQ+aHhuN+9WZxXALL0wA5o/9El59Ega/QVf3fCK4CJmXyNgI2XvD6NOBmpbtl5HMHcQMN8qZBDCjx9Ntbdut+gPrR34txOu2cmJYLCamFW+Q8BMxjQ7hWhwu8sIEWGwZEwCb5wHxk+kdcUabEsOj0txtT313t9sa23QtODP2SI0XyKKxazPTUQbv6dihFL3ZYQLEk/0JLUAXg0r05BIGLokCEZfIcCCIz0b1FIfaxYApncx8mfqIAjF9ikwH07lRPcWZ6eyYKgYRbSMGyPBmb00A0QlwTgQr2lUPbRu6EHv8vqCJYQLAOAKwy53GBjGFbQ0TwKydw6i+yzHxpIftDhGs2XWO3uUaa2yQUPitIUyAEK/x+4AOFEarXYCpbRO0g+nH1DnCBLDFLxIGCMKz0JH5BfRvz1XLHAUIKoD06cmVUT3FobQQMLVTvCvURxTwpF5tdCayIqqnOGa078V0tW1oIxYZLwb8MAGeeCEzEGrJQvtqGQUhSa3zfbnF5/hl5JKtZpYhEOOCJKKWRkV+m62N3JQUeELnJnlKo12pmIQpnO5UJwBL5IUQDxFBDwiIWCmp1128oppfNIiO22gPHxs1x4rMzYj7f0gCOlNU0gPH+jtDciEaJVGt9hKcY/4Ded+4OxLgWsJQb+4xiich47npBAzUa0+j3vRXWewOtYaGT4o6ydYrvwX9HCB1usSpfbn225x3IpSrgInOKot3ovFtUuhms7H8KbkEb9rFk5l4r7S+/HmvDaPPBHzNko8zPbYFBvf6ROLiWTycYBG++pqDYT6+YZc+nNTP1lc9lHUzR8AutbwNdDFGLVYd1Q14Qenki1cys/GOwu6LgV5QChtibgvvYUTfRonCBCgDz/adWiYB3emcJC9br30Z/LArReVM9MXG0NxZUZ7iPLbidf1arLgJsOlyjeokZb4v5sVJvk8LjeVqra/6ePxiXq4Tx9oYS8B0l+4yPavIPDYU58bW1X6PEVkUr7NDMWUoY422Zg7/K23n0SrMO5ot6y5i+CTDgRgwq8W+ETqF4Xm4CeEbX2gl5LqbxrsnYO/1FYeIf0qGw2NrCe44/G4VYr/vG1g7GLehmXhfN8OPNOzhk7dabBvm5Idnu+I9TMyDXSyfw3i0PCpDjJYQfzbKC3C8BD20T2P01YDW0tJLFJjJ1J0IDTrMyZdiHysZz1KGvHPwDL4e9RHgzPwWJuv+RqFUadql1AYHdTlUt2EXR4j5B+rDpKZ1WsR6pyUqx+B3MRMfGuUFOKb0VNusQBiU2Wr5dnh8KqCjJTPdIHRSX5TXr3t/LMb9Ol+PyWKiYWF6uFEoPoWG4eMHGQ/HLi6GztOqy8xzkQCYGlXJIvfcgerKX0WlQqfPgO1norwQ97f1KytCuoNYnTJWZDwxf7xgGmra2a/ElEEMYg+QPfkA0J4nEx+Ghl3TVYn5KugY717C5pJsbVXsWVa5Y+92K+xTCzeVMVvGNhkTMFCvrMJgaP7FhenSZn441Vg8i18T8U5B1/yLVrhzQP6sdeSq5W8k/aNnfQTJNfZExLQuWzX/uWJMgDrHlPhxLU2ATcsv63OalA3WRh6cPj7+TiKZ+Pte0ngCGo34A3rmMVpHUlUXarjzX1C+CdDIK0x85UGmRRr8ikTMHzyZMkI0ujE//C+UOHRFlv3rpiPJo88gaOPgmDDpSYr+M+h5N+S8zFGm/xE0Bi/DFWLzNMke3Zytlbv+YdY1AYQjW2t9EEXqPwDwCBVmXeafO4Xiuyhx8Iv3b8rVy9ezS4ciCd/xG5HQmYhUm7ate0iuPrLItEDSuhHDL4i4n0yHyNqBevlykyjg9UyALjCmb87MQTAbAoNYyZzDOqDrv3m59eUxrO7OH6xV9kBjsG0tX8DY8nDMR5QQUdmNqqs2g7Xy+fvUR411Nyb4ZxExP49vFGcyoS9G60jgPROgunu9sOLlDFtnAe/yC0rn37xCaSkei67+0JjVuWplQa5WSX31gW//VFmuWl6ouj7DcNE6MP7cxBZ1/WcR49fmjCtn7L3hTuNH1ajbrgFHlXS+FY9Sn5ajOsAXNAulX7XypTnAd8qJNUIJjX8cc33qZStaIYucrx9Rorxu+KQSoMb6WxqScBG6cGzdrbIIHOVZtAoLmp837NKkf6SO2BtRZ6h4Gqa5dUy8EmPP241KyhQZ1xhztZH4TpDKusCkE6D2mgQEcAKS0FK6KzD/OzM9gCQ849jFZQ0kQ+jYaV31EwKh+dOd/LxTcbdvcuzSs5The5nZuBESmoq0NDY/xpA5MbJNCVB3uWrlZxkePxZJCHdWlW8CZjqYmC9H+YBj2xvRGJSlb5l0lefYxeUNu7jasd2NZMkP/K7O9M8q6wnYPrPekGM0tp56BuE2J0B99FfvfM57zT2O9P9/ZUwCGC9GxHQK4MKu6swXQO9kZtq9q05acE9286bjBl4YmdLia0oJ0Bj0tRILjNnseedhynlWeW8miNAz7Ml/4eXtLF13TLXuKSdAK2QiydZH7sCOzOEsdBkSsUH5OxWwA4TH79Jcrfk2vH98V2PYnvq2KwFBxbpgQm+4JVf7K55XuQqPRjOQGUtM5im+iRdVEtE5fWG29vrBWC98XeuMiqeK75AEBJUz3bsZA9FSBHmgiHcK7tQSyB4HJE5TaxM8QScn+TWuiwW+srW+mblq+UatI+Fsu8gdmoAgEg1SX6Zwp65G0O/Acnpf8rxTRQR7/XI1XlA+T548ggQ97wNw5THJ1apD0J3+Rt9+uWrlaKwKr1Ff+L7wRuB/R5Y7JQHJAHU5jRea+wdrlW9nq5Ul2bHKtbl65Xgk6EAfgCtPZaqjumqT9LMz6DclATsj8MDn9pZ/AwAA///bRwghAAAABklEQVQDAERB8sxnFE5X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92042587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AccuracyTarget</a:t>
            </a:r>
            <a:endParaRPr lang="en-US" sz="700"/>
          </a:p>
        </p:txBody>
      </p:sp>
      <p:pic>
        <p:nvPicPr>
          <p:cNvPr id="1544578727" name="Image 1" descr="data:image/png;base64,iVBORw0KGgoAAAANSUhEUgAAAEAAAABACAYAAACqaXHeAAAH0klEQVR4AexbW4wbRRa9t+0lySYrMraRsjsZO7tagXa1K/GGDxLeryBmxoZBQHgLBBFC/ICQkIgECAQfiOcHIEAKSDwUaE8iAiI8I4HEQ8BPfiD5iD0DATQeTwKIkNh9Odfj9tjtaj9m2sYOWHW7qm5V161z6lZ1dfWMRX/w358E9LMD5P+eSkwNpe7MJZLP5eLJt3KJ1FbEd+fiqYv3rhz+dyvY+tIDZuKpfwHoNucw2s0W3UfE1xLzOUS0FvEGYtpUCIV3TsVTn+ZXjK6C3jf0HQHTQ6OXFYh2EPPZvqjKBcx0QvEwa8f0UPLSsqou6isCphLJm8WyXgSwJXVIfBSou1QsfgnT4klTlb4hID+UHCHhB00gWtIx3TgdT97hrRs4AT+tGluRH0qtya8cPa2hDA6fPjU4cpVKHulGdacHR+50mMd1NL0A2skL8wMz8dHjqu8JjACh8xdNxZPv/CrFPY5F252Q9X5DCYff43Boo4qDdKO6Eg7dRzzbbREhUpnNzl6FXoH+Gia+AIrbSGgSsTEUyNpQXRAYAdPxJeuZ+czqxjuRhg00y5BS2CvinBXN2pfGsumNkcxrb0Qz9kOL9heOB01flmp4Lsw0PJO48J+uOjACMCxHu412PhZ1gl2LfikcFcuOv+u1t+yHLd9bBw+MwlF+9pZpvkDhtRqrBEgAzVD3fjNLmNYoUD+TkW9fz1osj5jKWfj/rj44Aor8sttop+PwAbl8acbe09SOQzt86sRcfWAERL+xP2aR1ViAnhKi9+Gk2/2E4Js+ssNHjxmGLgvttRwZPfy78TeRaxrQj7+aKkH/F1cfGAHaYCSb/hAL0k2xjH1GLJM+zU+IsYiZ5X9+Zej0rsVM/xmYSG9WWy0J03mmehior119oAS4jQYdw2F2Ld5fOKUlty8bn05ctBZkjpWzlUgTAP2hxipIa9S7AvA7my143t7PJFLHOuQY1yRMyx+rvainCQB4HfnV7Yx8PnHRMUWht5n4b15iNM8OP6qxKz1LgIKf18iL8y4xRVyANbHIRERC91frepIAgC+5fTsjr25fFHmHmAeqAVanQ0zX8OSmX6jq13UC8KI0XGW/LlkGf2rQ4Jlo3fJM+j2vwa4SMB0fudBhec3bCTcP8POe874jL+Qo+EjGftG1Ux13jQAFL2TZ6Gi4tNmp7oWm8aDXR12j7a1WqxZd8JyS2/vNeYBnutIPvLbVFQJqwKtVFQDWqCTldLfBq+2OE2AEz3BK7Jnh8mVnAAOq0h61IEGMvGumowQYwbuWQQICZgQUmkDUSggSvNrrGAENwavleUjQ4LULHSGgX8B3hIBm4DHvd6nhdqQTI+/aD9QDcOz8gkPWFjQehhgDprvvJ6tcIiUmcUi+wIFApLRiiqdZfc43edR57qjJBkYAwD+AY+crmLGcq9SYCSCjbZYEbcGNcAUnzZ/zpXoNLoEQMOv2fHsDOwEXgeQWR76Z4QUTMAseOzyiBbfVrLNz5QJna7zDm6vbOLWgTlfAM2POeydnY8MLLH280fa2nbbnTUAteJjU+akcCC4qUAUa0KZAsBBuimbTtwbV9rwIqAPv9oaRABFCrB8tVuArDZsEtcxBaNpcoFp2LOZ1AH+J5oKStgnwBV/uEQZJX2lPaefFpnwrke9JDjngteFbHc3z1xYBHQXvByCg1d6v+ZYJOBTBKyktEXCogm+JgEMZfFMCOgFeX2zUsK90eM577fpOgamVIycJh7ZQaZPjvQ3bcKGdi63Q6nZWez26dvTcvr65ikZIrg1qk1NptEHClwC2rPV+9+FRp+f2py7bvek7vzpevYKvnNuLtxR56Cyhq2LZ9PPIdS34EoD+GP8OzwW/tJXv82UYNeBLOrReiucueOXdOpC1X5jTdCdlJCAXH/kvM//D1IUlTMF8tACTOBfFXCJyis6zsWx+1GSv0zojASTWuSbDmJ/b2xl5XfD0QyXWkdrPVYw9swqwI1p3xOT49UwfFEw2O60zE2CR/t2tyfbbJqVJp+CdBX60MLXbTNdueR0BQmMhzNDTjQ05vM2o9yj7Bbx2u46AmcHiGiZepIW1IjOxCfuzWl19rp/Aa+/rCCiGxOz+Qk3dv9/AGwkg4rPI9GN+y6R2dfqoc3ST4/dKi4pYRK/r5iYHJpuGGg/Yu3IsglX5eONdBaojAN/61+SGRu/JxZOfFIk+r1vtqxrCac7V2ORsrFL1RLKGgAIXfTc/0W/syX2DySOnEsmbp+KpzYj3ORZtJ8u6i5hP9EUjOMwgWgfwz/vW+R0LagggFh/3p+W5RGr3wTB/hQXyCXjJMGLjHyF5sUiX9/Ze+83ytQQQGTdATHQEGkpA2gplt+/JkXeBVAhQ94YrD7kFC437AbxirBBwIOzz+NNaLQq29ztxbP1YiOi4Xp3zXigVAlismn8l8VY052UfCb1K4txoHaBVsax9JI6tb12esfEx03xHr2krBADEREudE9G/s90gxeLJ0Uz68GjWHotmx58e2GNnWrq/xypVCAjxwYfhwj97+4dV/Gt26AnLoZHI/p+WRbPp1dGMfW9scvMn3rr9mK8QsDy7NY/MuSTyDIC8wY6sL7l1Jn1UZMK+ZWDC3sLfb6sjCHX7OgDzXP8jWfsjjPANGOELIhPpJ/vVrecQNU/VENC8eu/VWGiPfgMAAP//hW0DAgAAAAZJREFUAwB3iP6uFP37rw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930464119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AcuAncestry</a:t>
            </a:r>
            <a:endParaRPr lang="en-US" sz="700"/>
          </a:p>
        </p:txBody>
      </p:sp>
      <p:pic>
        <p:nvPicPr>
          <p:cNvPr id="1965810966" name="Image 2" descr="data:image/png;base64,iVBORw0KGgoAAAANSUhEUgAAAEAAAABACAYAAACqaXHeAAAHlUlEQVR4AexbXYwTVRQ+Z1r5EYy77ZqgbFskBqKJDwr+PPCjCYqBsLstrsHgD5gYQgjhBWNiIokaDT4YFXkgxpgACUoWWtgICSAmJJKIvy88KOwDbVcQs91dUAJh2zme0+10Z6Z32ik7/VMnc3ruPffOvef77u/c2dXgP379T0Ard4CRu2ORoVDsjUwk+nkmHD2WicSOsH4rE449e6Wz6z432FqyB4yGY3MZ6HF9ClxADd4FwPWA+DQArGC9DRD6sj7/+aFw7PuRWT1z2O54txwBw6Ge57MAZwHxKUdUhQREeCQ3RTs7HIquKZhKVEsRMBSJbiJN28fAppcgcTBw3hmk4Rc8LHapsrQMASOhaDcQvq8C4cqGsGE4HH3dnrclCBgJxbp0DQ9Ja9oBVBMnxO2j4Z4F5meanoBx8HDY7HRJmGA/Ea1DwJWcthUIBlkr7yxo28wJTU2AdHtdKwv+CpG+LJiKr+lIJXYHkgePBpPxD6beyC4kgF/MQI0w96Ku0ciqe4140xIwHO5epSMcMBy1ayIYmHo9O78jdeikPW3mn/2XtbGbPZznmj1N4lnwrxAt0pQESMsT+voB0S9O2oWBnZ+OsESA2tOMeODiVykN6SMjbtZI+KARbzoC3LT8tBvZxTOS8UsGCEetw1mHtA7D3lQEeNHyBjDRBHC7aLuw/TbD1jQECHidlzrDMbvmbj/A3X6pq5Y3HkZ4xgiaNRKdM+JNQYDLbr+oGvDDkdUreA7pNYAaWjSD/la0CIdFNU6k5Sc74dm9H43EHtZB/9JulzgB/dWeThT3FQ0lwGXLu5vwBB3LSGT1QzmCE7wpuoOjJTfq+LHZ2BACCJ7wD3f27CDgpQ54qeMBDiImzzgqY77sUmfKng/mW570k4AQyBvsP0TpAPneM5s1c6Re4UyobT/5tM3sKIwLgvli8Pl1vpoxL+BzRF8DYru5LHPYh7AOB/uug+mqOwGyt0fUYiYfCsFxEgrgq5rt3YDn0te2JRPfFCorqroSMD7m6SAAr8RFF4wAT08EA643OYXHjDEPTi1PoAv4QDK+r/CIRdWNAAFPoMXZUT+LxYl8BBEY/KJy29t8PtOPgNfz3d5pzDN4hBedwEtRdSHAAl5qdZB6gxc3ak6AW/DijFvxouWNumpKQLODFxJqRkArgK8ZAa0CviYEVALP6/yAVFyNeDnm7fV6OgT42HmvDlo/V+JnUd682jl+sspEYqQSHehn3jsE8ttlshUr63yFpc72hCXqGQEMfjsfO7+AyNsOEUs1HkSkzLxwWdyN+Jc5qbzO5/OV+fGEgPFuj6+VqcfjJCbZZctXqnjSBIyD5x0ewKTLquTsRDpxZyu/w5vIWz40KaeL4JFfaZX7+/KVTyL1k3Lb22rKvWUCrOC5ShmfMkER/4iwydObyyQWngj7gqnEFq/KviUCSsAb3iAHmAgClI8Ws/grDaqEc6lvgmF1gliRz0xxLYN/TmJeSdUEOIIveMSNJK+0Vb3VFR4FcDzJAZ15LftWB7d4VUVATcE7AfBotncq3jUB/0bwQoorAmoCnscK3zynsRsSYGW5a9zyRl0VCagVeOABz+MaRCRsWUXrBB74KktALcDLiw3XCyArBhQuc7iO4KV2RwKGOrsfowqfqKdpvsXVHGPJ6a0u5/YW9OLGhBDQeq82OROlOoccCUBN2+j0GA9ZObdfOvNC3x9Oeex2AV88tze3uJGRbRrBSx2pxB7DVA/tSAABKP8OzwA/w833+QICC/iCTaXaU/G9KnstbUoCMuHuBxDxHlXF0xE8/2ihqqdeNiUBQNpylQM8Pk9V0/Iy4cmHSkB0/FylqqeeNjUBGsjf3ar8OKEyqmwCXi/30UL1kAe2aosoIYCg18fj/0llQToeV9ptxlYBL26XEDA6O7cEAadKolVotCMd/8FqK41VBE+glz7VOEsJATkfqbs/QcXu7wY88gFm4+CW1lxCAAAuA9WFeExlNmyy1OmyyXF6peWMBPRKPTc5XGXF20LAlc7eALfQQuVTWSghgL/1L8mEet7OhKNncgA/lZvt+TTnZd7k7FaW3UCjhYAs5hw3P8Hf44NXZ0fnDUWim4bCscOsr+oanAJNexMQH3XEQKAjwFoGv8cxTwMTLAQAkkP3h7ZMJHZhzI+/IeBO7iVdrJV/hGTHQoq9PdtO2fPx2+DpElsdDFYCAJQbIAS4i32JsFR1F7p9Scv79dxWLijJYtxJyIHYjHjddJEA6d7clUNe1ewEXspvS/f/yJPhXBrD+0UkzEPsO0mrtxQJuOl3WP6q8EhelPiIZ4cPYEGlMc+9Su+4ePBXEQlXUY2nWYsEIGmWfyVxVwtdBYIDQPoG7SbM6UjF5/Gx9Za2ZJw/ZrorodG5igQwiLQrZ4jk72y3US73eDCZuDOYivcGU4c+bb8UN49pV0U1Q6YiAT4c+5C78DW7Uzxjn0Mddmo6dAdu/D0zmEosDibj73QMHj5jz9uK8SIBbakjIxxZDkSfMZCjqNPGfLdOJuYH0vHN7el4P14+XkIQ523pmzFP+B9IxU9zC7/KLbwykE7satVuPYGocshCQOXszZdjsh79AwAA//92RYkhAAAABklEQVQDAP5DjK4EX2DL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047146879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AcuChild</a:t>
            </a:r>
            <a:endParaRPr lang="en-US" sz="700"/>
          </a:p>
        </p:txBody>
      </p:sp>
      <p:pic>
        <p:nvPicPr>
          <p:cNvPr id="1139465084" name="Image 3" descr="data:image/png;base64,iVBORw0KGgoAAAANSUhEUgAAAEAAAABACAYAAACqaXHeAAAIz0lEQVR4Aexaa4wbVxU+59q7m02C2LVNFejaTlFpJKT+KCmUH00QolDYkuzaJVKr8miLUFQKQqAiBBKpSlQEohUPNVJVEFKKKKA0402apmr6QJHKj4IgP0hVNY3U2Lt9pWvvJm2zq9ie03PGHu/MeK49Xs/u2mqtuXvuPffcM+f77mPu3FkF7/PfBwT08wCY+2g2PZvM/qyYzvy5mMo8WUxnH2d5TzGV/dq5sZ2XB8HWlyNgPpX9OAM9Zg7CGVRwLwDeBohfAoBxlnsA4UAlEn15NpX999ymyc2s1159R0ApOXlzBeAkIH5Ri6pegQifrg6qk6Vk5qa6qkn0FQGz6cydpNQjDGy4CYlGwbYbSOHfeFo86GfSNwTMJTMTQPhrPxCBdAi7S6nMT7y2fUHAXDK701Q4Jb3pBdBJmRB/NZ+a3Ops0/ME1MDDIWfQTXmCfxDRrQh4A9fdBQQzLH2vCqg9zoqeJkCGvalagj9HZF4XLxg3JQq5/bH8waPxvHH/0GLlagI44QRq53kU7ZxP77jMLvcsAaXUxA4T4VE7UK8kgtNDC5UticLUM966jWcPv6nKFyfZ5l1vnZQrEB0XKaknCZCeJ4wcBsSoBOlNDOzlYYTtAtRbZ5djrx0pKKTf2WWnRMIr7XLPERCk59ctVrZtyBuv2yC00oSTmrqEre8pAsLoeRuYSAJYL9KbWD9g63qGAAFv8qPODswredif5mH/uUA9bzdG+LKddUokOmWXe4KAgMP+2k7Al9I3jvMasssGakuRDPo5kZI4L2LtkvR8twueN/r5dPZTJph/9+qlTEBvj07nGvuKNSUgYM8HW/AEHae59I1XVQme4k3Rh7jYdKGJv3cq14yAAD0vc77lo84JRPJWz5P5DCDEpNyUiKZjFPmlU78mBAj4Ngue9ZzvZM4L+CrR04A46gTozEcQbsWZAwvg+K06AbW9PU45YnBlebUX8B2t9kHAI8AtI/ncs66bcWFVCajNeTrI9/W9GPzpwJucugd7zmt7nsAU8LG88Ui9iUusGgECnkAZHKhueyvgr221vXVFzgUBb1rDXjfnGTzCN3Tg2QWETkBpbPIrxWTmR+cvzVwhN5DUCXi/9uLDm8IALz5DI4Bg68BsKvMYRdRRUHh/OQIvlJLZ7wYFvyFKbxdTmSPO9sV09tsSpDeFBV78hkbAXDp1NyJ+VZxaCTFKCvYRqal2w17Al6IDT7CdHGhYzTkfBYKHSmMTV9YUtb9hghePSv6EkUyyjqWbXSk+uObVzVvBKmvOC/hiJHoC+PXWa8M6RSryBVsfNnjxGxoBiKR79QRAXodh6dcAbxYvlKLRPCpsrBdLVrUcL+L/l9xKgBe/oREwtFD9KRG9Jk5bJRf49Ze8wuQ03s297djfX+XEZ6XAy/1CI0AeX1it3MNBi19tipC5f4P0fA18XGfIRC0OXljYu5Lg5d6hESCrPUSi+6zBztGLc79kKrW3OHzJG9zzLcATINC68vrh54jMZ7mg2du3f877xeDUhUKAgG9scjzz3XkzO89z3vekxqonYLwAIH4QE1wcAT9CeXFgk5abHACAdqlrAlzg7btxZPwIA9/AbRs/aQFlyNLerpe8JKuurgwJvHjrigBf8OJVkjUXIE9AZ6XYLhHRBctGwFoZnz9CAnU/7J2el01AS/B8B4719NBi9ZrB8sJ2BrfIKv1FVIwXzm4CUvdpjZgYHhugqHpXq729tr2mYlkEBAHPb3XWi015YPhuHgzrNPfnWULFWOHsZfPpTZcD0u2s0JnysoDc/eqH58Z2+S+K2pb6io4J6AQ8f43lrTHezJHX1gPpQkcsaMJb3PMW+MZbHfd0KxLYV7ISqfzG4aarbEcEdAJeouJpsLTDE2CyMgoJXEFAp0ar5c3S8w3w0kiS2LKNZH0TwSd89ctQBiagU/ASi1Lqn9ybAlmKwL3HiQcDwvF4uXLV/MDglibwUP8JCaa51Lauroun67JrEYiA5YCXyEbzB0+w3M0dX2VpXbwgHmHw4y3BiyXJdFdfJ6DvudvDY7FC9F4xCSO1JWC54O3g4oXcHwmJX2npx1g1xxOF3I5A4LF2kpPI5/a52xs7EQ40CLXvs1zZkoBuwdtBMYgX4/ncfbGZqSeWs7d3trd9hiW1BMyOTVxDbT5Rr1ORbfISFDQYOb01W53bsyMe8reF+Zxnly0vLQGo1B26lrxAW0fXG88ceENn49UL+Hbn9orgmzxFHva2XcmylgBefn3/D88GH/ZHC14cvzVaMP6ykmD9fPsSUExNfBIRP+bXYBgh9I8WAn61e97G5ksA78mvtw2ckufn8U56XhY8+VDJz3//z1XEjzqAW9YKvGDzJ0CB/N+t1HvTU16FrizgzS4/Wuh8t9J3WtdEAMGuCM//z/s6MvGYr96j7BfwEnYTAfOXVrcj4JBUuhPNJ6aN/7h1zaV+Ai/RNxFQjZD/8CdoO/z7DbwvAQB4Hfj9EJ/0U9s6ec6b7Tc5t6/mJseOrZV0jQA5aECEq30bVKCJAP7Wv72YnPwFf9N7njfn/9Wu9uyw/qjbz9meulwEVLCq3fzEXzVm5IvvbDpz52wqe4jleVPBcVDq54D4GS2qHnjUaWPjChcBgKQZ/jBSTGfPlKP4Ei+QD/Ao4Tcy9P0nJPbpughoVff2rpsHKLgJAPDdACHAR9hXmlNHV33YP9xRo1U2bhAgw5uHcjKs+/cDeMHaIOBiVPP4E6uASV6U+AjsDxGArWu5vQ0YrmXWIABJbbU0Hf2h80DwKJC5W12EzYmCcQWfAP1gJG/8ryM3a2jcIIBBTAeKg0j+z3YPVauf5VOeD8cLxq54Yeqh0deNfKD2PWbUICCC5d/yEH7XGx+v4qf4/P4BZcJEbPGdjfFCbls8b+xNzBx63mvbj+UGASOFx+e4cD0Q/YmBHEWT7rCGdT63JTZtfH902jiMbx5rIoht+/pizEvxxwrGv7iHv8M9fENsOvdgvw7rJUTtcy4C2pv3nkW3Eb0HAAD//99YeUAAAAAGSURBVAMA2u51vbtvjbs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50142109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AcuCompose</a:t>
            </a:r>
            <a:endParaRPr lang="en-US" sz="700"/>
          </a:p>
        </p:txBody>
      </p:sp>
      <p:pic>
        <p:nvPicPr>
          <p:cNvPr id="60702242" name="Image 4" descr="data:image/png;base64,iVBORw0KGgoAAAANSUhEUgAAAEAAAABACAYAAACqaXHeAAAJJklEQVR4Aexba4wbVxU+59pJuiShu7ZBga7tFkEjIRUELY8fTUqlQmlKdtdOI7WKECmiqkqJkAqogEQqiso7PKpUqgAhNYICSmPvbmhQ07RQAT8KgvIjFWqzP+LZ7VNre5O2SpS15/ScWd9Ze3zHHu/MJrbayRzfe899ft89c+69MxsFb/HrbQIG2QCq78ln59P5b5ezud+WM7nHytn8oxx+t5zJ33RqdOz9QbANpAUsZPLvY6BH7bVwEhXcB4C3AuJnAGAbh3sB4WAtFj8xn8n/q7pp4lLW+94DR0AlPXFLDeA4IH7aF1UjAxE+Vl+rjlfSuZsbqrZgoAiYz+buJKUeZmBDbUh8FFx2PSn8Az8WD5qKDAwB1XRuHAh/ZAIRSIdweyWTu9tbdiAIqKbzY7bCSZlNL4Be0oT4w4XMxJXNdfqegCXwMNU86LY4wZ+IaDcC3sh5XweCOQ6Ndw3U3uaMviZAzN5WHcGfIrKvS1qFm1NW8aFE6dCRZKmwb93Z2lUE8EwzUB1nKxpbyG6/TKf7loBKZny7jfCIHqg3JIKZdWdqm1PW5BPevA2vTr+iFs9NcJk3vHmSrkF8m4QifUmAzDxhbBoQ4zJIrzCwE0MIWwWoN0+nEy/+2VJIv9Dp5hAJr9DpviMgyMxfdLa2ZX2p8JIG4RvacNwnL6X1fUVAFDOvgUlIAO+Q0CusX6N1fUOAgLd5qdMD84Zs9jNs9tcEmnldGeGzOtocItHzOt0XBAQ0+6t7AV/J7tjGPmSnBqpDCRn0PyQU4bgEF05k5sM6PO/oF7L5j9pg/9GrlzQBvTYyW3T3FReUgIAzH8zhCTqWanbHR+oEj/OmaCMn22608ZfNyvNCQDmb/xIfTafnM7kflBM3vFMGEGDm5ZnvuNRJO83izDzZTwBColnvxolmExT7vpvmyKoSQPCpOL+sOMT9/BoRtiPiN2Hj0P8qo7ldXRyes8738swL+DrRMUAc4f6MdwxhN84dPANNl2qKRxp1wGdGeCeHeU/Dl5GC33l0bpK9vYDvydsHAY8Au4ZLxSfdjhqRVSFAg0fE8UY/gQIGPxN4k9NoUT/zvjNPYAv4RKnwcKNKSxA5ASHBX91pe9syck4IeNsxe79nnsEjfN4PPDcBkRIQCDxPMwDPCSxfrJKZd8BXRiduKKdzd52+JHf5con2WBTgpdXICFgCnzjU0ewZqXTajJ9VDvj1r75Q4VXiMMXUEVC4bzEGz1bS+S875T0/UYGXZiMhYBk8jEmjRmGkjh6XZ59VDngx+2o2cw8ifs4pIz+IcXaWD4g1SFJLlOClzdAERAFeBmKT81pboq3C1qBJiBq8dBSagEp25ADiymdeBiGCSH5HV5BHoprN7Qvr8KQfr4QioJLN8zs4vMXbqJtmG3fizJAT8g+rXLPnpHuvO1P/FhG96Co8ERvwLvYdPjs8sLmLjt7e05ybDEUA2bTZbckb4UM38IiBRwaNyw+8ZIsfWGPXr+FqL0vaV7hAS56s812WupbynkQoApRSfwWeNk+bS0mUgEfLqJ0YgXHmJU/LxXPTM2vqtS1cy58EaZcLOHVCgpc2QhEwUjr0DCHskYaMomefqMQ7PGedN5ZrUmoSmNj5JnVrVEhgh8DNdzX71ortqVAESHOKbAv48C1xo/AomaSh+lowHk/BcNmxNRuR+IVow3oMRYAdI9pAvgcfYx2DMhQBcp4nUAVQ/E+bpaETBHz3Yiz+9yCfrPVSx3uAYQAEtgTwu5ik+yuj41f45QfRr5gAFzxvWJyOeKzQkQTY1I0EDZ5xL3l7aZMTvu0iKFupayHEtSIC2sDrAciAO5gtZ2+qqdiTp0Z3LgHU9ThsA8+6pdlnVrmiJM1Cz5r1wbQ9E+ALvtEfAc6oev2eRrI9QEzXYrWfNGf4g+dS7EP413jzAvR705chY2EfZU8EdAXfWOpG5qbuBZu+5tMnsEl/QOetHDxMJ63qbt3OSsPABAQFLxsaGUxytvizDiQckzLhwFd2IPytJu2EkUAE9ApeD0hIIKCv8IzXtY5dxOGEFb+vH8DLmLoSsFLw0rhIqlR8gJB4qaJvYN3elrIKYwtZ+0O8jznGDn7ZGTIzUh46P/NTSSuamXf64p+OBIQFz+07N5Pw/2Sp+NPE3ORfjDMvpcTTdwVfvSkKs5futPgSMD86/gnq8on6IhXbop953WCnUN7e2j7v7YmEAXNt9vY889GDl958CUCl7pACJiEC59X1hpMH/Q8tnooCvu68wETj9hXZUXiqOEkCmExaqwNeOvAlgDs2/h2eBh/1Rwu0aQ9vfGZlUK4QPJIsVXZGbfZu+xwxElDOjH8QEd/L+W33EELkHy3YxL/A/mF/DM59mAn+Mcth7vi2pFVYVfDcBxgJAFLXS6ZXeEl7qpeZF4dX5w+V7NmNZs9Wb/OTvytlFQ9IX8PWo9WUVbibZSxZKvxGdKstZgIUyN/dmvp+3KQ06QS87TzzkDDlO+BDvMkxtgkAverbCCDYGePn/1pjQzYeNeo9ykEBL8NuI2DhkvpWBFwnma1CC6nZwr9bde2pQQIvo28joB4js/kTdDX/QQNvJAAArwPThfiYSa11ss7bPpscXYad6Bc7fajU5c5n2GIB8qICEa4yDqAGbQRU0/mt5fTEveVM7mk+7fzH19tzg7LUpaziQxztq7uFgBrWfTc/yRcKc/LFdj6bu3M+k5/i8LSt4ClQ6juA+HFfVAQtS51vuQuU0UIAIPmYPwyXs/mTi3F8jh3kfraSMQ4DveUloFv7zeybuW4lAMC4AUKAd3GlLEtPd8PsD/RU6TwXdgkQ82ZTTkfV/yCAF6wuAefiPsuflAoovIc/wQea+2MAV7LD6+uZ15BcApBUy38l0QU6h3Qa+MQGZN+uzsGlKatwedIqfnW4VPhv53r9k+sSwCBaj6J+YySSv7PdS/X6J5Ol4sVJPrElrclfjbxUKPlV6We9S0AMF3/OJvyGd7DsxZ/nj3D7lQ3jibOvb0haxS3JUuF7qbmpp71lBzHtEiBHUU5cD0RyDD3CLyjucMy6VNycmC3sGZktTOMrR9sIGkTQzWNmzMvJhFX4J8/wbTzDNyZmiw8OqlkvI+oeayGge/H+KxF2RG8CAAD//6BWpboAAAAGSURBVAMAnD54vT03wScAAAAASUVORK5CYII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819922052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AcuDecompose</a:t>
            </a:r>
            <a:endParaRPr lang="en-US" sz="700"/>
          </a:p>
        </p:txBody>
      </p:sp>
      <p:pic>
        <p:nvPicPr>
          <p:cNvPr id="2012689642" name="Image 5" descr="data:image/png;base64,iVBORw0KGgoAAAANSUhEUgAAAEAAAABACAYAAACqaXHeAAAH60lEQVR4AexbXYwTVRQ+Z7oKCMbddk1AaIvGQDTxQUHlgR8xKAYCuy1iMKjAgyGEEF40JiSSqFHxwahIIjGGKCQoAabLRjCAIPgTgyb6wguwD7RdRMx2d0EJCO0cz+l2ujPTmXZmO+226mRO773n/p3vu79zZ6rAf/z6n4Bm7gADk+LRvnB8UyYa25GJxA5novGD7L6WicSfvjxl6b1usDVlDxiMxO9hoEe0W+E8KvAmAK4BxCcBYBG7mwFhbzbQcq4vEv9pYGLnVNY73k1HQH+489kswGlAfMIRVSECER7O3aqc7g/HVhRUJU5TEdAXja0nRdnNwMaVIHFQcNrxpODnPCy22yVpGgIGwrEOIHzHDoQrHcLa/kjsFWvapiBgIBxfqinYJa1pBeAlTIhbBiOdM4x5Gp6AIfBwwGh0iZ9gDxGtRsDFHPcSEPSya3tnQdlsjGhoAqTba0pZ8JeJtAWhlLqiPZX4LJjcfyiUVN8dcz07kwB+NQLV/dyLlg5Gl9ythxuWgP5IxxINYZ9uqNUlgp4x17LT21Ndx6xxE/7ovqTcvNHJaa5a4ySchZZF4oo0JAHS8oSBbkBsESOtwsDOjUOYK0CtcXo4+NuXKQXpfT1sdJHwAT3ccAS4afmx17NzxifVizoIR1eD0w5x7bq+oQjwo+V1YOISwG3iWoX1t+i6hiFAwGu81OmGWV3u9j3c7ee5ank9M8JTutfoItFZPdwQBLjs9rO9gO+PLlvEc8hyHajuisugvxdXhP3ijJ5Iy1c74VmtH4zGH9JA+8KqlzAB/dmWThT3FaNKgMuWdzfhCTqWgeiyB3MER3lTdDsHS27U8AOjclQIIHispX9K51YCXuqAlzoe4CBisIyDMubLLnWG5HlvvuVJOwYIwbzC+kOUDlLgLaNaMQbq5c+EW/dQQNnAhsKQIBgvBp9f572MeQGfI/oaENuMZRn9AYTV2Lv3GhiuuhMge3tEJW6woeAdIqEA3tNs7wY8l76yNZk4Xqis6NSVgKExT/sBeCUumqB7eHoi6HG9ySlk08c8OLU8gSbgg0l1dyGLyakbAQKeQFHZ0BYWkxH5ACIw+Nnltrf5dIYfAa/lu73TmGfwCM87gZei6kKACbzU6iD1Bi9m1JwAt+DFGLfiR8vrddWUgEYHLyTUjIBmAF8zApoFfE0IqASe1/keqdiL+DnmrfX6OgT42HmXBko3V9LCYnvzauf4yioTjZOdaEC/8N4hmN8uk6VYWecrLHWWHKagbwQw+C187PwcIm87REzV+BCQMvPCZXE34l/mpPI6n09X5scXAoa6Pb5cph6fo5hkly1fqeKqCRgCzzs8gKrLqmTscDxxZyu/wxtOW95XldFF8MiPtLb7+/KVVxH7YbntrZdyR0yAGTxXKeNTJijiHxFW+XpzmcTCE+HeUCqx0a+yR0RACXjdGmQPE0GA8tJiIr+lQTvhVPY3Qb99hGiRz0xxJYN/RkJ+iWcCHMEXLOJGkkdaT091hawAjic5oDGvZZ/qYISXJwJqCt4JgE+zvVPxrgn4N4IXUlwRUBPwPFb45jmNzRAPO6a7xi2v11WRgFqBBx7wPK5BRPymVbRO4IGvsgTUArw82HC9ALJiQOEy+usIXmp3JKBvSsejVOEV9VglMMfLMZac3mpybm9CL2YMCwGt8WuTM1yqs8+RAFSUdU7ZeMjKuf28Cef3/u6UxqoX8MVze2OL6wlZpxC80J5K7NRV9XAdCSAA2+/wdPDj3byfLyAwgS/o7Jy2lLrLTl9LnS0BmUjH/Yh4l13F4xB8f2lhV0+9dLYEACkL7Qzg8XnSS8vLhCcvKgHR8XWVXT311NkToIB8d2tnx1E7pZ1OwGvlXlrYZfJB57WIEgIIlgd4/M+3LUjDI7Z6i7JZwIvZJQQMTs7NRcAxEmkWGmxPqz+bdaWhiuAJtNJco6cpISAXIPvuT1Cx+w+EY2typP3IcAoHmNyXeNnI73fZzT/PA53Rw1a3Lxo74Szx4/LBM589zubyfbtLCADABWB3IR62U+u6vsmxVfzAvgORew+yFvnHIoh53X08KYKdIOA8Z4H5gLCWz8K+y0yOzwKfLhMBl6csD7KNM23LzkIJAfyuf24m3Pl6JhI7hQH4FOp1Bcjx+3+vJpgIyGLOcfMTuqD2Xpkcm8ZddH1fJH6A3SuaAidBUV4FxEe8VlxNeh5YZf8F4qVsEwGA5ND9oTUTjZ+/2YJnuItu416ylF3LR0jopd6q0iLgiaoKMGQ2EwBguwFCgDs5T5SlzE08p3HblEnhRxRPpMeCqWsf+VGWlFEkQLo3d+WwKEck3C0QmSrJzDygpr2t5LT5jpLNPk7Z3CoRhf2O6fQyNJg3BgOT+GFpAcJXf0s1fkiRgBstDsufh1p4pTvH3WBrAGFGMN21qa2364SjXOj+pv3CgZ0ibex3TKeXkVa/9fL06dbsIgFIiumvJO4KoCtAsA9IW6vcgKntKXUaH1tvbE2q/DLTXQmjnapIAINIuzKGSL6z3Uy53KxQMnFHKKUuD6W6Pm67qCZd5W+wREUCAnjzPe7CV6328dR2FjXYpmjQEbz+14RQKjEnlFTfaO89cMqathnDRQJaUwcHOLAQiD5hIIdQo3X5bp1MTA+m1Q1tabUbLx0pIYjTNvXNmIftD6bUH7iFX+QWXhxMJ7Y3a7ceRlTZZyKgcvLGS1GtRf8AAAD//9kok44AAAAGSURBVAMAWYT0rqflMk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220877280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AcuDescendants</a:t>
            </a:r>
            <a:endParaRPr lang="en-US" sz="700"/>
          </a:p>
        </p:txBody>
      </p:sp>
      <p:pic>
        <p:nvPicPr>
          <p:cNvPr id="2067251852" name="Image 6" descr="data:image/png;base64,iVBORw0KGgoAAAANSUhEUgAAAEAAAABACAYAAACqaXHeAAAHXElEQVR4AexbXYwTVRQ+Z1r5EYy7bUlQti0aA4mJDwr+PPCjCYqBsLstrsGsP2A0hBDCi8bERBI1GnwwKvJAjJoACUoWpstGSAAxkugDGvWFF2EfaHcVMdvdBSUQaOd4TrfTnZneaaf0Z1ukmTP33nPv3Hu+7577M3d2Nfif/24R0MoOMHZXPDoSjr+Zjsa+TEdiR9PR+GEO305H4s9c7Oi8zwu2lvSA8Uj8XgZ6zJgG51CD9wBwAyA+BQCrONwGCH0Zn//sSCT+09jc7vmsd71ajoDRcPdzGYDTgPikK6p8BiI8nJ2mnR4Nx9blVUVBSxEwEo1tJk3bx8BmFiFxUXDZWaThVzwsdqmKtAwBY+FYFxB+oALhSYewcTQSe8NZtiUIGAvHOw0N+6U3nQAqSRPi9vFI9yLrM01PwAR4OGQ1uihOsJ+I1iPgas57DQiGOVReGdC2WTOamgBxe0MrCf4ikbEimNLXhVKJ3YHkwSPBpP7h9KuZxQTwmxWoGWcv6hyPrrnHTDctAaORrjUGwgHTUGdIBIPTr2QWhlL9J5x5s/8euKBdv9bNZS478ySdAf8qCUWakgDpeULfACD6xUinMLCzMxGWCVBnnpkO/PlNSkP62ExbQyR8wEw3HQFeen7G1czSWUn9vAnCNTTgtEteyNQ3FQG16HkTmIQEcLuETmH9baauaQgQ8AYvdaZhzpDdfpDdfrmnnjcfRnjajFpDJDpjppuCAI9uv6QS8KPRtat4DukxgZqhhAz6BwlFOC7B1In0fLUTntP68Wj8IQOMr516SRPQP+1DicK+YkoJ8Njz3iY8QccyFl37YJbgOG+K7uBk0YUGfmJVTgkBBI/7Rzu6dxDwUge81PEABxGLZZyUMV9yqbMUz0VzPU/GCUAI5BTOG9FQgHzvW9WaNdGoeDrctp982hY2FCYEwfpj8Ll1vpIxL+CzRN8CYru1Lmvch7Aeh/uugOXXcAJkb4+oxS025KMTJOTBVzTbewHPtfe2JRPf5RsrBA0lYGLM00EAXokLJpgRnp4IBj1vcvKPmWMe3HqewBDwgaS+L/+ILWgYAQKeQNPZUD+LzYhcAhEY/JJS29tcOctNwBs5t3cb8wwe4QU38FJVQwiwgZdWXaTR4MWMuhPgFbwY41Vq0fNmW3UloNnBCwl1I6AVwNeNgFYBXxcCyoHndX5QGq5Eajnmne3WdAjwsfNeA7QBbsTPorx4tXP9ZJWOxkklBtCvvHcI5LbL5KhW1vkyS53jCVuyZgQw+O187Pw8Im87RGzN1CAhdeaE62I34jtzUn6dz5UrcasJARNuj6+XaKfGWUyyx54v13DVBEyA5x0eQNV1lTN2Mp/Y2Urv8CbLlo5VZXQBPPIrrXJ/X7rxKnI/LbW9raTeGybADp6blPEpExTxTYRVNb24TmLhibAvmEpsrVXdN0RAEXjTGuQIE0GA8tFiLn+lQZVwKfVFMKrOEC3ymSn2MvhnJVUrqZgAV/B5i7iT5JW2ore6/KMAric5YDCvJd/q4AZ/FRFQV/BuAGo027tV75mAmxG8kOKJgJsVvCcCbmbwZQmoB3h5sZGGXaXOY97ZrusQGOnoepTKfKKeofmWVnKMJae3hpzbO62wpAloQ602OZZqXaOuBKCmbXJ7ipc6ObdfPvtc319uZZx6AV84tydnLqdZpxG8GEol9nCqYZcrAWyP8u/wTPCzvHyfz8Owgc/puPZcOHnjV97D7Sl976SmMTElAelI1/2IeLfKhJkItflowUzmXh+YCyNrfBFKjXWr2qu3TkkAkLZS1TCPz5OV9LxMePKhEhDtn6uQ98wikNvh9c4Z7n8F4fuMqs1669QEaCB/d6tq+7hKqdIJeKPKjxaqesvpKs0vIoCgx8de+YSyIgOPKfUOZauAF7OLCBifl12GgNMl0y40HhrSf7brilOtBF6sLyIg6yO1+xOUdf9WA68kAABXgOqHeFSlNnWy1BmyyXF7peWCPIm+3MhNDjdZ9rJ5wMWOngBPzouVT2WgiAD+1r8sHe5+Jx2JncoC/FI021sq4tOcl3iTs9uiaoqojYAMZl03P8E/9OFL82ILRqKxzSOR+CEOLxkanARNewsQH3FFQ7zUAfQy+D2uZaYww0YAILm4P7Slo/Fz1/34O0+QO9lLOjlU/hGSEws1eG/vbL9c2k4AgHIDhABzuKIoS0VX3u2bsudNIAUCxL3ZlcNmRrVhK4AXjAUCrvldlj8p5VF4e3+Wj613+AAWNeuYd0IpEICk2f6VxFlQnaZLQHAAyNioXYP5oZS+gI+tt7Yldf6YqX6i2bQFAhjEkCfjiOTvbLdRNvtYMJm4M5jSe4Kp/s/az+tJT883WaECAT68/hG78GWnfTyLn0EDdmoGdAWu/js7mEosDSb1d0PDh045y7ZiukBAW+rwGCdWAtHnDOQIGrQp59bJxMLAkL6lfUgfwAvHigjisi19MeZJ+wMp/Ufu4Ve5h1cHhhK7WtWtJxGVj9kIKF+8+UpUa9F/AAAA//+vepWiAAAABklEQVQDAAgshq4eNk0n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762330360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AcuEmbed</a:t>
            </a:r>
            <a:endParaRPr lang="en-US" sz="700"/>
          </a:p>
        </p:txBody>
      </p:sp>
      <p:pic>
        <p:nvPicPr>
          <p:cNvPr id="1277574777" name="Image 7" descr="data:image/png;base64,iVBORw0KGgoAAAANSUhEUgAAAEAAAABACAYAAACqaXHeAAAHmElEQVR4Aexbb4hUVRQ/5836Lw3dmRFMnRmL0IiCSis/+IdAMxR3d8Y2jO2PRiEi4ZciCBIqCoOif36QqEAFK1bfrEsKakZCfbCovgiRLuHMbpmxs7taoujMO50zO2/2zXv3zbzZ+bMz1nDP3HvPve/e8/vdc++7774ZDf7jn/8JaGYHGL4lFhkMxV5ORaKfpsLRo6lI7DDHr6bCsUcvzm+73Qu2pvSAkXDsNgZ6zJgM51CDNwBwMyA+DABrOd4BCN1pX8vZwXDs++E5HQtY7xqajoChUMfjaYDTgLjaFVWuABHuz0zWTg+FohtzKkfUVAQMRqLbSNP2M7BpDiQuCq47nTT8jKfFblWVpiFgOBRtB8K3VCA86RC2DIWjL9nrThgBBKANzt1wh4ik7YZZ88OhWJuhYY+MplVfbpoQd46EOxZbr5sQAkZCbUuGIrHfcBL9IiLp1LzYUqthZnoUPBwy88qY4Asi2oSA67j8BSAY4FgZ0qDtsBZMCAFpzfc2GxFhMUMEfCA6M5+Nxe0NrSj4i0TGqkBS3xhMxvf4EwePBBL6O1OuppcQwM/ZRmxf7EVtI5H1t5rqCSGAR+oe04B8jHBXPs2JoXD7egPhACeVgQj6plxJLwome07YK8z4q/eCdv1aB9e5bC+TfBpa1kosMiEEcMczWewhr5ORJ/T1AmKLvZLkGdjZaQgrBKjkVeL/48ukhvSeqgwJ7zb1E0WA2b8j9jLyU6+ml09P6OcdF9sVBpy2q3L5YC6GhiKgGiNvApOYAG6S2C6sn2TqGooAg291pmH2mN2+j91+paeRNy9GeMRMWmMkOmPmG4oA0yh7LODZ7ZeVA34osmEtryGd9rYkz6C/lViE0xI1rjD4kgue3fqRSOw+A4zP7XrJE9Dfrf3x/L6ioQlg8H088t4WPEHHMhzZcG+G4Djfam/mrCOgge9blQ1LgIDnOV/0VmcFIunsyJNxAhD8kncIUb+ffG9a9Q1JAIPPun05c17AZ4i+AsRWK0Br2oewCQe6r4DlU3cCZG9v6d+RzIEva7X3Ah4BumYl4l/bO6wrAaObHDpoN8LMM/hxz3nXkScwBLw/oe83+7HGdSNAwBNoOhvaAozUakQ2zbsTXvCWFdveZutZvmTBM7Ju7zbnGTzCk27gpam6EFAAXnoVYcASZSWXrjd46bvmBCjBIzslUNYRRp2BGRCVWORBqjHyZjc1JUAJ3uyZSeDAM4IVkuDIS6gmeOmvZgQUBS89j0OqDV5MqAkBzQK+JgSUAs9zvk86LkdqMfJm/1X1AD523meA1suNK09yWC9z3vWVVSoSI5UYQD8BkH901ZRWLEKlb3WW2o5k1Qhg8Dv52PkJRF7ORRxdVaiQNrPC7bAb8TdzUhl4aaMqBIy6Pb4oDdZHmGSPI1/KnooJGAXPOzyAitsqZexYObGzFd/hjdUtnqrI6Dx4lNNbKt5TdUs/LLa9LaercRNQCJ67lPkpHBB/ibCqqoHbJBZeCLsDyfj2arU9LgIc4E1rkBNMBAHKS4s5/JYGVcK11IFgSF0gWuQzU+xi8I9JrlpSNgGu4HMW8SDJI21ZT3W5SwFcT3LAYF6LPtXBOD9lEVBT8G4AqrTauzXvmYAbEbyQ4omAGxW8JwJuZPAlCagFeHmwkY5dpcZz3t6v6xQYnN/+IJV4RT1V8y0v5xhLTm8NObe3W2HJE9Dmam1yLM26Jl0JQE3b6nYV3+rk3H7ljHPdf7rVsesFfP7cnuylnGedRvBUMBnfy7m6BVcC2J7VKitM8NO9vJ/PNVAAPqvj1rPx2Bc/8h5uTer7xjT1SSkJSIXb70TEuSoTpiFU56UFM8nnovJIC0bG+CSYHO5Q9VdrnZIAIG2NqmOenyfLGXlZ8ORFJSAWvq5C3jOLQHaH1zV7oOdZhG/Sqj5rrVMToIH87lbV93GVUqUT8EaFLy1U7ZbSlVvuIICg08cz9CFlQwYeU+ptymYBL2Y7CBiZl1mBgFOksFBoJNiv/1Coc+aaCbxY7yAg4yO1+xOUdP9mA68kAABXgeqDeFSlNnVyqzNkk+P2SMsVeRF9pp6bHO6yZCjwgIvzO/28OC9RXpUGBwH8rn9FKtTxWiocPZUB+NGx2lsa4tOcp3mTs8eiaohkAQFpzLhufgK/6wOX5kUXDkai2wbDsUMcXzI0OAma9gogPuCKhvhWB9DF4Pe61pnAggICAMnF/WFWKhI7d70Ff+UFchd7SRvHyh8h2bFQnff29v5L5QsJAFBugBBgNjdk/XU3Z0uHnNs35Mib1ucJEPdmVw6ZBZXGzQBeMOYJuNbicvuTWh6Ft/dn+dj6Ax/A4kad83YoeQKQtIK/ktgrqvN0CQgOABlbtGuwIJjUF/Kx9fZZCZ1fZqqvaDRtngAG0e/JOCL5ne0OymSWBhLxmYGk3hlI9nzUel5PeLq+wSrlCfDh9XfZhS/b7eNV/AwasEszoN1/9Z8ZgWR8eSChvx4cOHTKXrcZ83kCZiUPD3NmDRB9zECOoEFbs26diC/y9+vPt/brvXjhmIMgrtvUgTGP2e9P6t/xCD/HI7zO3x/f3axuPYaodKqAgNLVG69GpRb9CwAA///TL9EzAAAABklEQVQDAO5Diq4CHJDS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259901454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AcuParent</a:t>
            </a:r>
            <a:endParaRPr lang="en-US" sz="700"/>
          </a:p>
        </p:txBody>
      </p:sp>
      <p:pic>
        <p:nvPicPr>
          <p:cNvPr id="535550765" name="Image 8" descr="data:image/png;base64,iVBORw0KGgoAAAANSUhEUgAAAEAAAABACAYAAACqaXHeAAAJNklEQVR4AexbXYwcxRGuml38EzvJ3ewhEbjddSKCpSh5SCA/D9gQQmLnjO9u13FE4pBABEIIIaT8KFKkWEqiROSB/BAeEEqQAIkEGe/eXTgCJo7sKHkgUZIHzAPYD969w/zoZvds/izf7hRVc9t7M7M9s7O3M4cXOE1td1XXdPf3dU93z3SfAe/xv/cJGOQOUP9IMb+QLf7YyhcesHKFp6x8cZbDn1q54tdOj45fGgXbQPaAxVzxYwz0kL0OTqIBvwDAmwDxKwAwxuF+QDjQSKWPL+SK/65fNLmF7YHXwBFQy05+owFwDBC/HIiqlYAIn22uM47VsoXrW6aOYKAIWMgXbifDeISBbexAEmBg301k4J/4sbhP5zIwBNSzhQkg/JUORCQbwq21XOFHft9IBJy5eHyrlS18z8ru2eHPYC30erY4bhs4Ja3ZT3mEeNdibvJydx5dCbDyxZuX0unnwMC7waAneWCZpi1Xb3BnkmR8GTxMh5ZB8CgR3YiAu9jvB0Awz6H2aoCx350QSoDDFtH9gJCC1h+3wrhFw7NrQYJ0e9uAMPCniexrM9XS9SPV8oNm5eATmUrp7vVnG1cQwP9bVfYEUv/F/O6PKmMoATbiNYCIylmFCHiNZQ8/niQJtdzEbhvhMVWmPySCE+vfamwdqU4d9qdtfnXmFWPp3CT7vOFPE70B6TEJRUIJoCY8K046QcQvJUWCtDxhaobJT+vKZmDHNyJsF6C6dLGZpx6vGki/lbhfkPBTyhZKQGa+/CQA/Vk5+0MhoWabUwR71/nTVqtHafkNZxvbNlVKL3Utw4ZjAT4jyh5KgDiZlfoNzPiMxLWCsKOWb0zHQUIcLe+uIwF8wK2rONsvUPGuBCAcaWSqtT3cE7g3qNv8Ie7slwQBb/NU589Z6dwIJ7jbXxWp5dVNCDtV1B0i0QtK70qAOAoJZiU9kRQJEbv9lb2Ar+X3jPEYslfq7xaJM+h/SijCcQm6C79fnItOwtXawUtXirR8vwOeP9/FfPEzNtjasYuAXhueK7en1sgESCGKBM7k76LrBXdaOfMgQXcSIrZ8tAGvVZl6fs+nmwRP81T9wZbJE6CNv3MbDLcSJS4kZLC+K4wERBgPI0HIqY1O3kPAUx1gGvgBd8RVATbJMx861bncnajT8mQfBgTTMfh/iOZMSv3Sbe6ZALkZTx4565BAdFh0nTgk5M0HdWlWduhRShl3cEVhWRDcfwzemed7eeYFfJPob4A47M7LHU8h3IjzB94C19+qCJD7HRLs9O7QngDwTWu04BmJZW2PaBQlD68sk9AC39NoHwU8575vqFLueHRXTYBUXtjMNNPXMQlHRdcJv4t/XNmXn3k6yLOJMrlCzoXgxIaoi5zWneqZh6CWJ7AFvFkpPdK6xRP0RYDk5JCw1BgDgn+I7hGncHRYF/AERokrmmbxuDkKIjD4K8OWt46f60fA2063h4BnnsEj3BAEXrLqmwDJBE/95U2zsfRVHshmRXeEqMH6LZnqwec84J1E/c9ag5daxEKAZCQkZKrl67Bpj4FN37+g0fxkZq78QFTwkkdUiaPlVVmxEaAyNOen/srAf/2hUzPPn+/gpc6xEyCZigwCeKlnIgQMCvhECOgGnuf5E1JwLxLnM+8vN9YewJ+dH7bBkG8HaX9BSufZ7lIV94dWvkg6sYH+x2sHk2cVDnx3yVTbZarz3eFRYyOAwd/Fn52/hcjLDhFPMTEokqcjnBd3I/4VMmw2hc7zjl/ITywELHd7/GFIOTEnMckRW75bwX0TsAyeV3gAfefVrbIr6cSdLXyFt+IbHuur0m3wyK+0vBYOLyrW1N+HLW97KWnVBHjBc5H8MDocEPGzycKmWC/Ol1h4IDzAK84748p7VQR0gFe1QY4wEQQomxYX8S4N6oS99BdBTZ8gVuRvpriPwX9dtLikZwICwbdqxI0kr7Q9vdW1bgUI/JIDfY/2EPDXEwGJgg+oID9WiYGXIiMT8G4EH5mAdxp8kucTuvaAdxo8L40TPZ8QSkAS4OXFRrpeoLhWeItymoMo0fMJgQQsjE58nrpsUW8wUtt6+YwlX29t+W4fiJ6XEEA3qUWOjcmfTwgkAA3jtqB68lQn3+2v2nzywMtBPn67gG9/tyd/KutsMwi+PVItP8Sac1Ez+fMJgQRwfbTn8BT4TVH25x0YAB7wjo1zd8KVH37lnR2ulh5esQCsxfkELQFWbuITiHixuzIqvhEhnk0LZpLneOnzYDftP45U65OqDHeY9PkELQFAhvY4HAEd7aXlZcCTjUpA9G5XIa+ZRcBZ4e27cH7qZoQjDTdwFRd7kucT9AQYIOduVR3c4dNuJSwu4O0+Ny1U/kJC1K35Xk+qdBDAGaT4Cf2iKtwT2njIowcocYJXRciudHQSum/Nq3w7CFi8pLkdAdcrh5WQFkfmSv9Z0fWxJMCrkhQJ/Cg6223K7g2jn0+Q+zoIaKZI3/0Junb/JMFLZUWEhAz2dz5B8lHSQQAAXgu6P8SndGZlk6nOlkVO0CstO3LLfVctclhd9YV9nk9wF+wh4PToXpMH5yvcDu14AzoI4L3+7VZ28mdWrvBME+C/HaN9+2bgDzn0HV7kaA9MuNwiRx0SVnE+wV+Ah4AGNgMXP5kXS/NnLilctpAv3L6QK05zeMY24CgYxk8A8XP+jNs68VQHsI/BP9S2xRRxtuZ7OJ+gK9ZDACAFdH8YsvLFk0tpfJ4HyHu5l4xzqD2E5C+EXGt7f1ocukNChPMJQWV5CQDQLoAQ4ELOIM/S08UfMaXbx97y/krI1nzY+QS/v1tvEyDdm7ty1p3YT3ytwKs6Cgn8wbTjfIJKDwrbBJxLB0x/QXdq7Ly8P86j3T0pgMuTeOY1RXaY3OcTOhI1hjYBSIbnX0k0vhoTnQGCx4DsW41zsGWkWrqMW+HOoUqJNzM17uehqU0Ag5iLVD8iOWe7n5rNL2Qq5Q9nqqW9merU/cMvlSqR7j/PnNoEpHDpN9yF3/DXj0fxF9CGew0bJsyzr2/OVMvbMpXSz0fmp5/x+w6i3iZgqDpbZ2UHEP2BgTyBNt3mdOtKeas5V7pjeK40g68c6iCIfQf6Yswr9TerpX9xC9/CLbzLnCvfN6jdegVR95iHgO7u559HvzV6GwAA//+bPsb5AAAABklEQVQDAJJl3L13ag6oAAAAAElFTkSuQmCC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953944541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AcuReference</a:t>
            </a:r>
            <a:endParaRPr lang="en-US" sz="700"/>
          </a:p>
        </p:txBody>
      </p:sp>
      <p:pic>
        <p:nvPicPr>
          <p:cNvPr id="532904471" name="Image 9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986687122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AcuRelate</a:t>
            </a:r>
            <a:endParaRPr lang="en-US" sz="700"/>
          </a:p>
        </p:txBody>
      </p:sp>
      <p:pic>
        <p:nvPicPr>
          <p:cNvPr id="2102495603" name="Image 10" descr="data:image/png;base64,iVBORw0KGgoAAAANSUhEUgAAAEAAAABACAYAAACqaXHeAAAJH0lEQVR4AexbXYwbVxU+Z2zyX9i1t1BI1k4RtFJUkKDlRyg/IEraJsqu7XZRUaCkqKiqqqovVCAkIhVUKCAElDxU/Kqt1FC2tZMVKWrSQiPBQ0GFPuSFJg+xd6E09c8mpMo2a8/hO+MZ73g8Y89mJxs7dHSPz73nnjlzv+/euffOzK5B/+fH2wQM8gCovTeXLo/mvllJZ39dSWWfq6Rzh6AfrKRyt53eMPaBMNgGcgTMpnLvB9DD5go6yQY9RMR3EvN2ItoBvZeYJuux+PFyKvfX2lWZjbAHpoEjoDqa+UKd6Bgxfy4QlV3BTB9rrDCOVUezt9umDjVQBJTT2XvFMJ4EsNUdSAIM8F0rBu/HbfGon8vAEFAbzY6T8Pf9QISyMd1dTWW/7vUdCAJqo7kx0+AD2pteAIspC/PDs6nM9e5z+p6AJng66G50R17oKRHZw8Q7Ufc1EpqB9k11Mva6K/qaAB32ptEV/GkR88ZkKX/7SKnwWKL4zLPJYv5HK+fqNwjRP9xAnTxG0dhsetfVTrlvCaimxneZTE87DfVqETqx8lz92pHSgRe8detOTb1uzJ/PwOdNb52W6xTfoVqlLwnQnheOTRFzXBvpFQA7vpppqwL11jnlxL9/XzJYfuKU3ZqFP+SU+46AMD2/aq6+ZW0x/5oDIlCbdCygbsSx9xUBUfS8A0y1EK1R7RXY3+HY+oYABW9iqXMa5tUY9icw7LeF6nnnZKabnaxbs8irTrkvCAg57DcvBnw1fesOzCETDlBHqwboP6tWQV7VpRPt+aVOeN7Wz6ZzHzXJ/K3XrmUh+e/wdKG1r7ikBITs+XATnqKD1NK3fqQhdASboitQ7Ehs8k/dxkgJqG3MDFVS2R+UU7mDeE7f476QOy/06Xh1Q+YRISx1hKUONzipuJxQ1HveWuoq6dxdiDlVTmW/V0nc8k6XW1vW6nkxXyCmRFuFUxCZTkjsu05RtaE/UUg5lfmsaRrHiPkBZhrDc/pvyulc4ey7x97jjV8ZHXpKYsZ9xKixRH+QtxPAW+v8mmL1jUo6+wzMv0DMXcz8Dbpi9SunN0x0AFTwDZHniXkY/r4pxrSHZybPkeuIjAAivoOY1pPrAKzMW6vi+7THHbPu7ZmNnFNe0PBGwQa/TcFX04nfEbHX9+p6rP5Dch1hwCP67qFi4Y+u06xslARssiJ6f5huq6YS+5WE5j0v6FGsxF4/wvQkdEI3OWuKsVNN8JTtcFOD0AdVqTj3PAX1vJCp4BPF/JPq75XICDBYnvMGb5WVhA1DR0U4j4bGIa2qVoaZAH7z2lMry9VUQ2dwf/DNE55XpeBNa9gH3fMAz/SlIPAaIzIChoulB0Xk7xrUV2LGp4iNuHeyc/s2wdf3Ewhz2915jJ0/JUrxh6IAr3EjI4Dp5fnkufg2ADyigX0FY5GADj7UcQCZ1fPMEx11tkFIXkwWz90ymzY/vNSet0NSZARoQH5j8myiNLcLAHuQAG8BYigrOdkuPa8xk8W5m2fTazZFBV6vHSkBGpDpD281STBf0bKvsDUUCKCaok62SbMdInIkUSrtjBq8XidyAjRoLbViOyb16yyAavATJUFHgfZ+d/CHmuA3XhdlzztNipwAXeqEjDwZmPD0KgpQtVcUvJJgdEEvAvC1zGz64oDXJkVKAF47P2GSMYXAcQiRAsRQ0ETuQ8Fr2arXjI+IZduJ/cC8Sbq6SMIaUU27VWn9SO+lzvIL+ImMAIB/GK+dv8iMHlVxLmjl0WokxyTk8XEqHC12xjrXldcyTrWIUPMSwWuISAhoDnt+QAP6ijZch4EFTABffN0sY2t0WKWAH7AQEnxAgJZ5yQQ0weOeJ+oeyyZBTFzbykN7UyjwepJgsHXf4alXGOne6B4RWuAZj7Tawz38CcCRFpY+t7/Yo8JycFf45n/WbXvre0aA8YIJaAeP6NpwxaBAVGDyTZYfHE2I+kGR5tVZ61T7CXyx1VbyJpOlwv1+LhdiuyACOsA7V2ZkAEKI9aPFVfhKw36CJZKotfxJM4/zMIiqiBCQGO9MeTfAfz7A4YLMiyYgELx9eXSUPtJu7vbRwnYlvSUsIfsIfJNDJvjp+lRnR1i0WhQBkYIP29SIZvugy4Um4HIEr6SEIuByBR+KgMsZfE8CLgZ4fZOjFw6Ui3zPe68beAuUN4x/Qnp8ol5lxLaEmu3tq+rbW1Pf29tlPyUkd0a1yfGL77UFEsCGcY/X2SljqdP39tvWnZz8j2PrpRV86709lv4Of9gMoTtGSoXHO+ouoiGQALTH9+/wHPBrw3yftxveBt6yIbqlF37wyHtouJR/YsGyPDlfAiqp8U3M/D6/JqxmWtQn6k7wdlQwiZ0ftrZEZsP81UiplrFrllX5EkBi3OTXCtyfRxfT8zrh6YdK7PbaP1cxE2yEw0R295UzB+5ierGO8rInfwIM2h7QkuC3vZ4TFLy5xI8WnpChiot16iBAaCKGO/QzvoFMPuxr9xgHBbw2u4OA2fWNrUy8UivbRWZHpvN/a7d1lgYJvLa+g4BGTPyHv1DP4T9o4H0JIOIbye9gDv74CX+d7U3d5AQ90sIHk+hXlnOTg0v2TG0jQP/wALPyDb5n1amDAHzr31oZzXy7ksq+1CB6GTN7+2zvCoS3OV/GJucxl6kvsm0E1LkRuPlJ/is/c2Z99ppyOntvOZU7CH3GNOgo3u58i5g/HohG8DKDaDfAPx7ocwkr2gggloDhT0OVdO7kfJz/iQlyH0bJGLTvHyF5scgy7+291+9VbieAyHcDxERXIlAasqhkD/u+7HkHSIsAHd4YyqNOxVL1IIBXjC0CzscDlj/1CinY3h/HZ6tHYkTX9+s974XSIoDFaPtXEq+jf1nOkNDTJObdxnnaOFLKX4PX1vcPFfPBfyrjH+iSWVsEAMR0qFaI6N/Z7pVG45PJYuFdyVJ+Ilk68PPh1/LFUOf3mVOLgBjP/xhD+E1v+zCLv8om7TNMGk/MnV2XLBW2JIv574zMHHzJ6zuI5RYBQ6VDNRRuIpFfAsizbMo91rAuFq5NTOfvG57OT/HrhzsIgu9AJ2BeaH+ilP8Levir6OGdienCo4M6rBcQ9c61EdDbvf88ltqi/wEAAP///owVJgAAAAZJREFUAwDAow29G2/XL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78322482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AcuSibling</a:t>
            </a:r>
            <a:endParaRPr lang="en-US" sz="700"/>
          </a:p>
        </p:txBody>
      </p:sp>
      <p:pic>
        <p:nvPicPr>
          <p:cNvPr id="784886779" name="Image 11" descr="data:image/png;base64,iVBORw0KGgoAAAANSUhEUgAAAEAAAABACAYAAACqaXHeAAAMgElEQVR4AexbaZAbxRV+byTD2ubwatYQYHeW+CAxhzExqRwmsSukisrh9UrO8isB9gekKuSwUxDgB9gO/IBwk4IEkjJLqpIfWSytTVFFJaEwCfAjScVcJtgGxzu72AXWSGuMwYc0ne+NNLuy1DMj7WplUqFrerrnHd97/aa7p6elMej/PH0SgBPRAfJdyVW5rtQvs1Zqs+SclXooZyW/fSJ8aWkPyHYnU0538g3X4CFl0A+ZqUeyYvqRYn7KsZKvZbt6e1sZiJYEINe5ejEav5WJNxHxIgpKzBeyYWQcK/WCY62+IEismfRpDcCh7tRZjpV6XBlqGxq/vG7HmZYRqVfRWzZ+cEbPmXXrTUJwWgKgzl45Cw1f95FSbxHTNciN22GCDvcfbou/jaFxm+rsm0nTkGCkeaiKiLNW8upcfMZONHo9M8+iKSZmmk3MG3JGcSewrxIbU4Q8Tr1pAXC6V92H2fwIEw0Q0TnIoYdSah8pWstK3YL63lBhj6k6gf2E2Mh1Je/2SE04TTkAY1ZqHrroP4lia4lpBuGWEcMzhXslGdXKA6RDaPh6043PN+30Awk7c6dZKCwkpdZ5vEphqQMGPCIPF8CwoQy+wbFS/8h/qvdcmmKadABy7X2nw4n7i0xvwrmlNX6Iw0JEq7wGKHJJ0UDb4YI0fAOPDn4kbMm896kPTTvz85lMCAQNQA6yaLno4gL4VJOYLnVPNnZgorzPSXzjtBp+nYSGA6BoRTxrJX+sTi3uJqY1aNwMCkoSBMmKCspVdyfs3LWnvLfl3SDx2cPpfQl7+Dp26R60u0CiKzlIQamTiHgtnTLzP55P8I0aTEYj8vmuVI/T3b6dmR8kpoSny+iWXiXkZHCcY3yTYyXeCFvoCM+xurerGP2MoBOCWGL5tuELwyfxTXwsMes71xUAfyHjGrSZic+rgZauih5bQ68iMLo4Y6Eji6L8Ob1LfLbUHSx+hCcyPj2wDLAlvomPguXUuZCKDEDWSt2lYuoVgAcvZOA1Mdz1AqEOohZ6MPFyN25sc6zkQNZK/U7q0MfiJ1QNayNgiw2OkJOFFKvXnTqeFqEBwAsKVnDojmI0wibG7JMxpRYkjPwZmO7uiBL3+MxXI3bf8+pRJ5fuEGyxAdEMcvghPjPhaZHcVilYXQ8MgGOl/qyYl+DOEMFLCkzqZVV0v2Da6b45I0Nv856th82R9K1UoC4JSqBavQylBgVLMAVbbJjD6ZThEnqkeiUQRnwu5SVOV+qZIDltAA6cufKLxPR1rZKMv1IeNRRdlRjOfK5jdOjv1bLmO+lRCQpRcRkp2l7Nj7z2dIrLTDtzpWBVy7ePpP8K25col/qVUnthAyLiGIrqw6Ar8nN7Lqkmy7U2AIWTYrcJU5sZVGSm4u/nFI5tQjXAKuRwmMObXzLt9IV4tF1PpN4HCQVUpIui8Bz36nIhXPW+yIqO6AolKItts3jsj6zoD7hhEAMFZ91RbIvdqqNrA6CYI1dYimM3OfH4rizW/jrgalpiJP1IvBj/NJr5iCK02OuekGLJjDjgPhJ5MiILauQhtuHDW2TwDVHCBvF8nYyhI8KnM3T0ahozn4084FipF/PnJC+u5ldfnz46mOsYTl/PxPuqeUITnshU86qvx6zepVgBviS2kc+q5tdcI94uq7k1dBC0ASBmE7yJrupdhJyYvuzG+WU4tfHgmcnI4CmmEn4FpI5Wwfaqgi02imzg3YO/5BHDTmi4dDa0BwdrA6UPgA/K0jXLF+i75VpIwf1H22hXrjt5o6KlgUtk3O2Tq0F0NF9GsATzSBu9RcT9FJXKvnoFc6h0eACgyjwBgFG6GaSIg09TxL+QJS3WEVPe6BQMwRJMJj41wjjmEhqicmLmci24iAzAuCqwOuxMr/f89R5R4xxtBbYXKuanslbyLwc6exZohUKIoiO6giFYIaIlFnwS3zCPJAm+lojR5/oDUMbynr92ejHG1nWYzd8rkwMLZr68EIu/gbF73/6Onsg7KDKOlbq/YMT+LbqBwGUGfJC3y2sT8El8K5PrLhoOgCAjwK5pZ36jDhUXYFjcBSeOCD0kYz7gtTzb29+7NkjOsXqvExncwTXEHA+SE7rYFNvm4UPzsTL8rfgk9EbzpALgG5mb3XIQw+Lm2FH+DAYftrx9jr6Ek3PRsMf0XFDZeNSTQTX0UPSk2BTb/O6fDoXKRjDDA+A/RiJA2velh007/R0Zg4oo9OUjAiqULdis1Fdgq09shgoLsw7/9QGAJXQvwt0iL+GaJHsXwaeiQV/F4mEW5oc6pINxtBzPITXLZV6h5VcSPeveibw2SFUy1SZ9ANBaZi5JS+lVFeH9uh843lWJOXF2rGQfGLczYTgw8wSnSTVGAjaAbxdbOlTxDTzMMagRJBlZBL1CaHJxfK4JgDp3RdvxIuUrATN4IxYk/8Kz+bIytaLgyysuprlaayvfmVwO37YR82PI4/YnKrKoq12c1QRgjOa06QF8KF6CZ/PfslZqy1hXr/YFw5dsRXmgc/VC8cWN8VYiDn4fYSKaO69mBVoTgPY9Q2MYw5AOP9AhVmJNviPbnXp4zPpWO8b+s+EazeSqZw909iXEdsFQWC/Qyih0mUJ4/+AH1XI1ASgJIFx1zKDEFIPkD4p80m5MG9gBUuvwfN5BSpSpuQmYZex1YutYrLBHbIsPFJY8VxTE9EL6AACZcIuJUFFUR+I5eCe/VxF/l1x1s2lnDCxOOCgHAQbJe3RgCrZnw+B7uY73AtwImOJS9tqDatWhD4AvVNb1gLxI+gx9CRsL2TAyTnfqaVnS6qUapwoWlsfPCLbYiEQQXyVDWO5hmHx4AHxNAUJdtqow1kvbWrgOOb6JJe2vQ/gNsYzZsUfRkCuilUrbaZ5c2WevHnKqLwACAEDZqvK3tTAOi0IOyqwIu7ZB3AbpirHACtFRVFSV22nwNUT6OFb9ASiryZYVXjmxwckXk6IXy+TagqN/Iq9VCqCEYXk+8MXik/gWgBBIbjgAPpJpb9pu2unLMD9ciYwb4HNaVOKpALtXig/iy2StTjoAvkHTzgwSs0yXPqk1JWPjUmxP0dqUAzBF+ydcXRsA9Of9Os+cOn9x1em2ipbrXHWRzhYWUdrdK20AMLZGAkAel7++6XgfB9r+rp6zXSO2UecLK9pDmqQNADM9r5El0D//kaJdjpVaJ3+F08mcCJrq7JvpWMnbmOM74eOlOh/Qq5/T0bUBiBeNX+mEhQYDs4lpvfwVLoufxQDc+glQHEEW2+JDzijuIuYNzDQb5NoDTwwuuA/XMoi0ATh9dNMu6NylUxin4dnMzAPeO/g4sbUV7Eu8Kj4QfPEtB5S3m3s3a4e1NgACIhuOWOjIf/7kMiRz8Dt4iFZTWMwXRuIoegyP6nVBcoEBEAXTTvcTqRsRCFeu/6cylsek3DVow/fD/A4NgCiaw5l7jKK7FI8R7cQoMh+3jLnhOfh8qWkPPRjlW2QABKD9naGXO4YzK5TrJvGWuUto9eRsd3JHo39bq8TNdvX2Zq3UzkpaWB03aSe25ld1DKe/Jj6Hyfq8ugLgC3eMDA2Zdu58DIm1pFTep6M+Xh2vKIW5ic+Tv60hEFtznasXj/MiKo61+gLHSr3A2FtgpoVB+OMwinKYtH9iDucvwM9jW8bpdVQaCoDgMW0tYFw9EKOj8+GYdLFjhKZSTeJxChMvl28GnO7kxrCFlHwb4FhJTLzua4BcNg6Ai4m6X2OpwLa6nw/G5mHSfkh8E2IjueEA+OBz7Kfzpp1ZE3PdRYi+ZlgoX7RUMsEW98tCigLS4bbYbmK+Gtlr3YRYFRYYsLkzpuizmKN+msgPHgBpUgecmpTeuJL3t7WR/PnkqnvQI8YwPPDgEIer2lDWQJfWL1bA57DvCxQwSznPRXWnORI/f46d3g21KR1TDoBYl65njmRuTNiZBHyUX4/2kr79It54ZgHjdxCCa2DDTIxmbmEaDN2RqtdIUwLgG4ObqmMkPWC68QXoCRvQTT/0eZMtEVDv+4JE4dh5GOdPiI3JYun0mhoA34B8C2Da6fVth4vzEIgB5MYXUopc6A3INwTA2iDfFPj4zSynJQC+g/JtAJzvJ+LFaMzE/iH6MlWnCpoi9Ty7fInoyjcE1aLNvJ7WAPiOmsfvH76OWdJnVZSIgFKvo/GrO7DoSoxuerWCOW3VlgTA997EHh7yRTOIrkGPeBNzxJFSpjeFJjw0Pk0tTC0NgN+u0+zME6adXoRJra2U04uE5vNbWZ6QADSzgVPF+i8AAAD//7Ir9bYAAAAGSURBVAMA3CPUvbBvWtw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209227791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AdoptionRate</a:t>
            </a:r>
            <a:endParaRPr lang="en-US" sz="700"/>
          </a:p>
        </p:txBody>
      </p:sp>
      <p:pic>
        <p:nvPicPr>
          <p:cNvPr id="1212920615" name="Image 12" descr="data:image/png;base64,iVBORw0KGgoAAAANSUhEUgAAAEAAAABACAYAAACqaXHeAAAJTElEQVR4Aexbb2xbVxU/59r9n6mJnULZYjsg1EkgPkAHq8TaDWkw1GlJ7BEYyhjrtGqa0DZEQUigVQIEGh9W6LYPE4yisWkwZdhptE5axxCTQKOggUD9srYfajvb2BbbSbrRLrXv4ZwXX+f5/bGfYye1xax3cu4997x7z+93z7v3+T1Hwf/5530CejkBSh9KJWZjqe8VEskjhXjy+UIidYz1Dwrx1Jfmh0Y+GgRbT2bAXDz1EQZ6XK+Hs6jgxwC4DxC/AAB7WR8EhMlyKHx6Np76W2n72DDbfY+eI6AYG/tqGeAkIH7eF1W1ARE+XVmvThZjyVuqJpfqKQJmE8lvkFJPMbBNLiQ+BvbdQgp/y5fFo14uPUNAKZYcBcKfeoEIZEO4qxhPftfp2xMElGKpEa1wSmbTCaCVOiE+MBcf22k/p+sJWAIPR+1Bu8oETxPR7Qh4I7d9GwhmWHseZVAH7Q1dTYCkvVYNwc8T6eujufQtg7nM45Hs75+LZtMPbrhQvooA/mkHasqcRSNziZs+bOpdS0AxPnqTRnjGBOrURHBmw/nylYO5qRedbX1vTb+pLi6Osc+7zjaplyG8V7RIVxIgM08YmgbEsATpFAZ2ehPCHgHqbDP1yOvP5hTSz03drpHwE6bedQQEmfmNF8q7t2TTbxgQvlrDSZ+2QWPvKgI6MfMGmGgC2CzaKWxfZ2xdQ4CA17zVmcCcmtP+DKf9tYFm3pyM8EVTtGskOmXqXUFAwLS/phXwxcTNe3kNGTdAjRbNoP8sWoTLoi6dyMy3u+A5o59LpD6lQf/OaZc6AZ0byGdq9xWXlICAMx9swRN0LKXEzZ+sELzAN0WXcdV1oMbDduMlIYDgunBxaOwhAt7qgLc6vsBBxBYZV+Wab7jV2dytojXzpF8EhIhlcP4hykco9BO7Wdkra1UuxPqfppC6hwOFJUGwfxi8tc+3cs0L+ArRHwBxwN6XvRxCuB1nJs+D7bPmBMi9PaJK2WKoFpdIqIJvabUPAp57n+jPZv5YHaym1pSA0uWj+ypAGSvdiZejqtTqmt4OnS9/pZWZN9c8+M08gRbwkWz6qRpqW2FNCCgOjG/lBxLHdFgdQYUKFIeEyDEvCRdAbKhwm94cPlGIJw+/PTjiuYjZYgcBr620B59rnsEjfM0PvPS16gS8Mzy+nfoq/wYE2ZdlzGayDhDvVZvDL8u5fs6dAC99ryoB57aPb3uPKv8CBXEZrCVB+Ph7VH753AeTH3Ce1ynw0u+qEUCwc93iurLccbkAyMDBBIcXN+JRgvGQ8e8keOlz1QgoxOO/BoU7ZJA2ZVcpXv6O9NFp8NLnqhBQHBq5FQEnZABP4dXfWvmBv5eJ1Oqe3qABv18aGruu3QXPq/eOE2Dd3qrQ44Bew7GNdAl4B7AExImlVocH2cN1cHOfRvUsu694tXd1WjV0lAB+7PyEBjXNkLz7JR4Vle+dGmfFAUkI9nIfSFu4HVztss9j463O3dmyxTvQ5fbAJQb/ACHeioiuGE0n5NtS9eBz3QirbaKkndm1iJA6gWZTw31e3BpJRwiQtCdAa6GSwZBzVbRTOFinyVUnl8XLgMJTIPBeZ9ttbROwBF6luVNbXz4wfMx8bu1AZHC1ml+BONlWnvb2Xm1B283ByjXwyF9pm6V3sC55ZgOwBPBwo9vboEOJ34oJqAfPXcnMSewkf7jueTSZXT7X92xuIG7n638ymsvc59n9CowrIsAF3gws+IQIgLeMqU5LO9AhBlFntioCDvACouVkmer+8NqqECcY/Jfr7G1WWibAF3w1EMZxJjxX+SyDLFVNDoXfsgzsyD5LKS9lMSJsFFUTsRvRtL9TaV/rnwstERAEPL+0uGbrwvQZnkf/V9kyy17CAVmHAV314eqpyMzUEautw38CExAUvHldNZDLHeJY/8qyskPAV89E/k5RTCQf42UgcLzVU5uqQB22Cl5GRXjl4gYMJXlzeE3qwYVhejrjHUzCL7k1UMyeXXgYm3a2EvBmnL6zk/+BCuwioFeNrbnmi8c2+/X+nSehIQHtgDeBR19Lz6iF8NVI8DAvemVj99V8wZPWr/u2Q2dJ8CVgdmj0amryinqjCu0217x/wACR0uR8JJe+F7UeBU3/ZSKs1V/2dRFTt7Smb0bzUzF2aLDodY4EXwJQqbv9QPEkyXP7a60U93Ny2OXRNSn1JCjkN7ZLaY6IgIjAfwAAQQHeFp2ZOswWHclm9q8FCQp8PrzYeP4Oz4DfEuT9fLVvAV//0oJ7r7YZpYGODeTST5j6WpHgSUAhPvoxRLzcBGPXmxA689KCmeQdgicZQFf0rwZzpTH7OFJeCxI8CQBSN0gATuHV/KVWZr5UfVEJiPUPQZChiTB2VhPbZqbuRPiT5wLJnsEuh3jqoDPeIHVvAhTI7269zn/By+hlE/CdeoYXjAS4f35oPOIVSyObiwB5BM1X6Oc8T9J43NPuMHYSvOm6KQkIKhSG9dDix0XA3BWVPQi4wd0PzQ3m03932+stqwHejIB8yfjtDrydPtnKrmT6dBFQCZF3+hM0Tf/VBG8CrpJwJ99PHGDbvCWaDvDX5Nu43PLhIgAArwevD+LzXmZjk61ON/pxAjvyInpHxOctLTcHPpgEiuYzhxTqYREpiy1wBzbHOgJkEeFV+Spb+3KxDC4CSrHUnkJs7If8NvdEBeAV12q/fDbf5NHX5eesNlPbxYGzU3Mi7XRUR0AZK743P3JPv3BFcof8Zn82njrKekEreAmUuh8QP+MbBPGja4AJBv8bX59L2FBHACD5pD/0FxKpsxfD+CoCPsJZMsL6siBxE9C+TqR9kLFW4lNPAIDnDRACbOPOEywtHbwyS9p35cwbIDUCJL05lflbmGlqT/cCeEFYI2Ax7LP9iVdA4dv707zaPcQv83d26zXvhFIjAEnV/SuJ09G7TgtA8AyQvkstwvBgLr2D9+P7+rPpf3j7d5+1RgCDyAcKj0h+9XGQKpVd0WxmazSXHo/mpn4x8EY6G+j8LnOqERDCiz/jFH7XGR+v4qdQwyNKw2jkwjt90VxmdzSb/tHgzNETTt9erNcI6M8dK3HlBiB6jIE8h5ruttI6m7kykk/fM5BPT+Obx10EsW9PH4x5OX5+bvcXnuH9PMM3RvKZR3s1rZcRNS/VEdDcvfs82o3ofwAAAP//H2vcXQAAAAZJREFUAwA8SSu9sHSoY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439449802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DuplicateDetect</a:t>
            </a:r>
            <a:endParaRPr lang="en-US" sz="700"/>
          </a:p>
        </p:txBody>
      </p:sp>
      <p:pic>
        <p:nvPicPr>
          <p:cNvPr id="1006373749" name="Image 13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939244976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EvolutionGrowth</a:t>
            </a:r>
            <a:endParaRPr lang="en-US" sz="700"/>
          </a:p>
        </p:txBody>
      </p:sp>
      <p:pic>
        <p:nvPicPr>
          <p:cNvPr id="2138691695" name="Image 14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969424343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FreshnessClock</a:t>
            </a:r>
            <a:endParaRPr lang="en-US" sz="700"/>
          </a:p>
        </p:txBody>
      </p:sp>
      <p:pic>
        <p:nvPicPr>
          <p:cNvPr id="366321009" name="Image 15" descr="data:image/png;base64,iVBORw0KGgoAAAANSUhEUgAAAEAAAABACAYAAACqaXHeAAAKWElEQVR4AexbfbATVxU/ZzfwqHy9l00B4b2EtkyHln4wI1RQp6BOEaRDkzB8WLQdK6BArVMVbf3DOmqdse2MHeVj6AcjKhV4NnnUCnSmhdI/7Ad2HLVW+2FL9r1CKUkeH+1YINnr7+a9hGT37maTl7zHjM3s2T333HPOved3z727e5No9H/++QiAoUqAbCR+czoc+52kTDi6dKj6MagZkO6Iz0xH4hsz4VhWEG1n5hWSiLWdmXA8k47ENpzoWDRjMMFoOgCnx8fGZSOx9Qj6n6zRS0y0lpjbHEEyBZl4XV4LHAIYr2Qise9KW4degwVNA0CmOILYe3YEHxPE9yHoK333nWkaEd8vbeFjTybcvCnSUADsKY4g5tOAP7yAmjhFBgyATFNfKT5QIJo0ReoGINMRX4b0rC/F+8EQJF6T1F/0f3FMkdgS/8aVmjUBkG6PXpeOxDdlsIqTRjuIuPYUF4Q7gNioW7mZoVRyqiRh0XWCaBMJ0Us1f+QU4V1YOOu6i/gCIBOOrk6HY2+yrr3IRGuwoDlX8aodF/tgu8IwEwaCvr21+4m/FE1C3YlDoVRinWEmgySsZURib7HO97V8ikRir2bCsVV+bKsCAEdPYhHawsyX+XFYriMEvcFC3DXs3LmLjVRyQTCVeKy8XsUbZtcu6H6xhfWPs6DvA4x/qfS8ZXwFBumhdCSe9NYjJLKHRrr9xklwtNBDxVlVnuJm4vKgmfz5mCN/TDsVvSWjDne+GzQT9wGMK+udIkwUzUy8qcOrJc8MYD0wy8vYVreHhFhqKFLcpldzcSBTRGj6DK8GPQEgQbqXMQJ+BSm6vi/FEwsNM9npqd+AyoopQuJ76MOrXm5ZEwGvem8ASLNUxlixD8i0RMBXI0UfqCfFVX5rkRWmSCp5P/owTeStT+J2elBtj5WkrMLOVgFAYBrZTYiwsB2XaUkXyCfU0/USwjxWT3fqAgANKYGBfAgPvGopW1cPYlG1CgBFtcZeBc0NZDpit2XC8R0FAi9ljW3FnzfNn1pjtTLhtp+Sxo8S07ICgS/IGtuML29DAgAeqpbbe6eS2XWaUR4SALBiT7AHo5LZdZpRHhIAmLjFHoxKZtdpRnlIAPATSLZtydhMJL6yQMEFY/zY1KNzQQLQOyk63Rqdk094DyOoh2n0Rf9IT1w8FXzDjwsOgN5JsWstnfdjUZxYFm2Yh1mJsnLD2AsKgGz74mssnQ6QateY+IrC22nDQu9zdEEBIDRrvzp4dBa7RUbPk0fBNfRoKgAn2xdNkeS7x8yGUlcIoQn6KhMpX86UNj6FTQEAb4uM3ZhNOT3whiTJS5nPPlWqIXhm+kpbd3J3ZUVjSk0BAM/392K01hS7KHlsrf26ZhAQPAlaGUwltxd9NfracAB6J0dbmcRd9o4y8y34/uAx3yD0B290J7fafdVSrqZbBQB22aZm113hwH95ODFj0FVN83IJApE47agFMiVZHcELFsGSfRkjyC2GPiVPAAJW/u0+NduZxRSbpFQcfSz5HraptpUEDoaXI61HOcQQlmTMq2sdeSZW9gn7YW+V/CoYTwDG9LS8jWCEw05QRNAS3SHvFwTN5G2IZ2d/0XlhxiyBGPvmVCDwEOFMbFlrjVTiEcn7JXRQxhFW6Y81E4dV8qJMGhZ5x5WpMw9hD6jyYOZT7dallcLzJSaygqa+AsHtOi+1cVDCVKE+osJHBh/s7tpcKNRwyoZvmqpWF4fRjOet0xOAPqesnAbndGteX736LMELmr0rULsHVPWoN/g+x7qyL4LIM/2lbVUA8J6uTCEW9HXpwIuYns0FU3oMOp4goI3b6xl5+C0cCHRdgbGdmFg5eOVqVQHQmJ8qNyjxzFdnIrHZpbILg0w4G+TsYqwJzylVBN0ZSiU3Kut8CHvbo3OZaYpSVQh138uUqwLQltJ3ovPZMpvzrCIL3p+8ZEJvR/x62bEinci1zgqcy/+M8vkXsC5QgfJWnnLWNpHPZ3snLfpsUdf1Cp/S9/nG+zhL077Rx1WekVXHsBj/oVLqLFUFACOYJ2EpRwgbzssz/ZsVgha0pMOxp8+I/FFLo4OWrh0op9xwfR/p+qy+RY+JdE2ngHYrB/RtViCwv1xXycOn9C3bkG3JUE62L8G9XyyWvJN4AwNqp7xSUhUAqT78LG8gIXKSLycmbG2NGvGAlGXDF61h5s9Lvpkk25BtyTZyWm4zAMWtXpbKCH0NiDPKQSvTKrC+ACg83BAlChb2E/OqdEc0CrCn26uaVxbTkQm3IvilqjawKO5sNf/k8hRbaeELAGmiE98Nxx9K3kEa/wbrhHxmcFQ1RSAflYk2qXzjueoDzll3q+pUMt8AtJqJt4is9SonmAqjIf8MaJAObQ6mwsdUjSGg7xhHdner6lQy6KvEalko1bUBq+t+Za3Gl5Ow/oxMeAiZcgB6B92IhHhOCEv+QOo4dI5LviAj4WojfUrfZIlDpNElqj7A17NBM7FFVecmqwkA6eQi4i8TiVOSdxBrn0LdJUYqOw/39rluhK+054TMLvkDqXHQGSf5giyVdLdJ6fOlb9J4pqPdgkCcGsGBLxXYGk41AzAylTiKeXaHaxvMN2TDbXvwsjTcVafGCjF57ohMJPcUwbebKabhmlGHO991q3eT1wyAdBQyk9uQioXbnyw7CB2VHZYdd9TVKBDj543MWsFnEOBcV1NBDwZ9/ABLZV8XANIR3tfXs0UbJK8i2eGsaHshO/FG5WuqysYu650QnZxtGfk8MWFq2Wv7ywjeMBN39pdqvtQNgGwp2J34JhYv+e2NLCqIrxXDhv0t0xFVvq0pDEqiTHtsfr6F/0545ygJbQwWxs0DCV66GxAA0oFhJldXAaEVQezLhOP3oMMsbbwIOhq2ze4ljfYwsby9uqiLraFUYq1LpW/xgAGQLUkQsDD+VvJKwk2bmH6UDcf3yi89lToQnggvbMMb5n5B/AOSNpCpD7HVSCW/pq6rTdoQAGSTITNxCwnhMR2gxfQFa0zutUxHfBlKFYf8f0Gehr+OUZ9TUWEvCNrSqOCl64YBIJ3JTMDdwXNkEOB4pPeOdCT2zImO6GUnwvFLMT0OCqLtGPWQ9KMiPOScwa7RzYaZUL7+qmz8yBoKgGwQd4eturBm4KntHVl2IwDxubymvZln+g8xXe+mV5AL0a2TNhu7Rr8vlBt40hroq+Sq1ex6OWDp12DU1I/NJU0fjKCn6f0Pr2pLPf5XH9o1qzQFANmLsT2dWczVG8iyfoK1ARkupTWQwLIqxI+DZmKekd2rfvSuwZ2batMAkA0ykWV0d/0QKf5pIOB7BBH7y8KyZhtm8h74gKn01hxqKgDFLiMTnjdSiU+gvArZ4PrTeUyZ96CzEoHPDPXsfhF8049BAUBGIUcSIDzCpwNTAMIvsUie30DBFhbKD4oP8lOg86jUlTaDQYMGQDGYYG/nSYzwt0SOr2JBvyISvxiWp2kGnucvTj/h/NK0aNik66ADUIwjdOTxf2OBu8NIJb895p3k60X5YF+HDIBGBTpQP/8DAAD//+xAydEAAAAGSURBVAMA9C8vvSu7HB8AAAAASUVORK5CYII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308012511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ImpactScore</a:t>
            </a:r>
            <a:endParaRPr lang="en-US" sz="700"/>
          </a:p>
        </p:txBody>
      </p:sp>
      <p:pic>
        <p:nvPicPr>
          <p:cNvPr id="1312026376" name="Image 16" descr="data:image/png;base64,iVBORw0KGgoAAAANSUhEUgAAAEAAAABACAYAAACqaXHeAAAMHUlEQVR4AexZa5AcVRU+p2eG3WA2yUwvr81uT3wGTIlKLAkWSgIUEtkkO0NWJIUCIohgJTEBC/W3WpRFQkBFUvISKB5rZnbDkvASUpYErCKlKAGBAjO9m81jp2eSzYPsbk8fz5nd2fRM355Hdpdgka57ps895zv3nv769u17ezT4mB8nCPiYDwA4MQJOjICPOQMnHoHjNQAOzmo/fZ/RNlfk4KmLTzteeUzqCKDm9imZaHyZZcTutIx4hxWNbbWi8RQLDVJuVw6110QGpwR3i42FfYwxYk8yfq3VEr+CZs2vn0xyJpwAgrmhjBFrTUfjj1parp8AHgXEFYCwFADPAwCDxa+wjzGI7Yxfye+oxy0n0p82Yg9nmtsWEswP+gUeq1071kB3HF8kZpvb5ltG/N6MEd1NiE8hwDJE+IQbdyw6tzEVEa+igLYpY4R3pY3YPZmWJV+XPo+lvdKYcRNgzYw38zDf6gS0l/iu3cASKe1kwuqIjUzGjaQF/ip9St/jbXtcBGRbYksgCG9wEvNYPuwyD7jvfA7j6PmYCCCemHhiW+9o2Ml9T2epvRD0ctDf8zKis1pzmS45yGMhOdUczQE1E0CntE/NUISHO17P8RULEe0CoDUBoItCw/aZGjphPZVA3Uy08HleXkZ0FJ9gBMsxawloT8UOGCCPRcYJP09Ni07mak2lJgLyr7WTcy9wD+WHPJEFBOu1nLNAN5PNeiq5ekYq+eK0vo1vh3d07uN4ZRGfYATLMatYmqQNaYslowwqGBHPzwRDmyXHgkl1LrVVTYA0nNHs57iBc1l8C8/Ov4/YtqGbiR+Gezu3IIDjC67gkFhpQ9qK2MMtPJr+UDYE4RsZLfcMwcK6sjiXsyoCpMGMXDyz7IotUvnCd8vQbUwlbsa+pw4XOSegIm02mskfgYOXSl++TQoJxpRuWY/4YlyOigTIxVvR+k1Q5uIB6PEAOmfJ0HW1PSmq3rPhWW0gcCb3mfDtAOHiTDTaWQ0JFQmwjCkdCHihX2dE8Gt+Vq+U59cPM9H2SLZjP/d5OZOwpkzb37Ki0SfL+POusgRkjLarEGFRHqn6IXiw0Uz8XOX6MGxMwmom4TG/vhCgjRdMy/z8YvclwIosnEaAdwpIKQQbImbi+0qfjzHT1GpYRtsKy4j/2TJi29PR2ICI6GJLG7HlVtOSFp9wpTmSSl7Fk2O30slG9q3LhNt91yq+BEBD/Vp+7nVuw1P4/bwlYgauQKbf41QYJAHeHP2OgqH3ALU7AeFyQPw8AjaIiA5sQ8R1EAq8x4Ss629c3KBoymNCAEc3zbjk5HGKgZfP1GD/RlSVaCqjbDYA0O/upvQjh1oROnJQxSH7fmrIvcyJ3gSIwSpCQoxbrp0cfEViq8ADwrZh/XBQHtWUEo94vRVd8jWVz0MAQXvAwcB9KrDYeNL7Ae557pDoleTA6e2n8L7/Vc5wTiWsx48wZ5DsVw6cFjvV41MYsL/jIDjODQpX3kSg3U/g3U5rea/rx2rJfRcRPusyuVR6jCe9F1wGX1VeQUMn2fJsRn1BFR04a6geu+SmVIQyQO/pfA6IlDM/As7ORsNXMKyoeAhApOuKEEcr+4O54I+PVstr/B6+DRC/Wh5VlXde1rBvrQrJoLojueU8Sg+y6ikOoOfaigiQWZqTPt8TOWJYPb23o/x6fAQHMmw5iZ+NVj0nnpm7A+R8RTY/IqID0DMe4KiBE//FwMyYPlote5q6d+MejUhJGBLNz57eNsvdQBEBTjB0k9vp0lN6KuE7L7hweXWwHtr5MZqSr5T88MXf3mgmF80wO7fJ4klEdD2VXMjQO1g8hduaagdwqcfhYwj3JO/lfvo8bkR0QlrRKBgjgIDvPUCREwoH0f0FtZozArSqcNzHS3zxt6l8YoukErfyrk85xzgAlwmmGuH+CQmVObOj6O02RkDWWNLKFDR6OmAq67Tgeo+9jIGH/9lKNzm/VNpHjZI4OOQ3Cr44CqvqpA079/GEyJwXw3kQNFnNsUsL1jECCDR5jxbsR8+Im6fu6Nh91FCNhmEVKqDBNpXdbXMw9y93vaDzffDenIJTcQ7v7tzB5hdYPIUCOHatYwR4UAUD91xQqz/zGFCAQ4edivv0KYE6RxHKJvTcTTaWLQR4pCyAnWME8PDbyHVFwYUDTYtqYh8R9ioagsH6gPrRcIEHbftLrqpLpZpGoawiEajV1cCYyhe9qVBhfUQNm8lNvJ72Jo6g2cGgenIE9cH3/3W1B3+qto9YCQBJg1tAcSDgPxVmX9MRsq/jOQ1LAdxHfziV8BLASIfl0dIAqTuI18i5WmHmxzooiuEPFVY0dodqSSq2jBFfg4gXFcUUKgi+64QCxH1GQOVHW3ToIeRFRwE7NgLEoNnwkJxLhQPOrLSvdsfggdATPANn3bajOq6youHtltF2gyxK9jcv/ozoYgOElaA6iNJw4APlElcF52311WxXLsFDudwf2TdWiggI70y+zom/OeZ1KTwX3iXbWpfJV5UvNkza7X4ABPwcoHavU6f91w4E3xU9b/MLIPiVntk84Od22/c3t0dQttVu46jO17BNvjqPVvOnIgLyFoIihvI2+UHUqcFeJ2o1EjZN+Vz1ajXYshiiv0V6gneVxbicw4Hc3VxVfwBBepB9RcVDQGTo0HogkH9tioD5CuLV2ebYBXm9wo/s0eswEOO2dlaAlnObIduOYZXfHtJG/GIEUH8CI9ip4z7PzfUQIHt9RLjRLysngA/QaZdU9a9vfgGVg3n8dnnbrz1fO8F2JvDcaX1PpX0xLofkxJOvcvk7AqNrcccWz7rAQ4CAeU3+NN+5J0RXyCet+k9U/d1d35no1QaC5/Iy5m6eX2xFe6WmYZ6k1zqH7fPyBJZ6FXWCuSHJCRCV3xP52X9EN5PPK0JBSYAAg06Ad4ak/BsLAedbhpEgAIQqDpkU+QPqcrSHPw3krGRyNwDRmzwyDoiILjZOdAXY8Ck9lVx1SnrjgSqa5jDQJBfknJR4IivkBFcofWz0JSC/93dgFWOUBRFbM0a8zJDzhkX6uk3d7Fynm4mlupmc05hKThMRXWcb7xTvkhHjjfS3ZKKxRyQXPwQ/Fivz1+ID8CVA8HpP8gG+O0+LrhSEa3hhI7O90j3ZxnQ09lsAvBJ8Dh5R3RGz8xEfd95clgBBRMwjl/M42yq6WvAnPPt2yVcgtX/irfKx1TJiz/Kwv9m3dYKtunlkqa9/1FGRAITNg5EPAt9kEraPxnhOiLB4qA7fkn+SPM4JNlgtsWuH6ux3APES/6bpdclZcvfHjHgqEiAw+eR80lBgAZPwvtSVghAh1B7mR2LToWj8DCVmHMZ0c+vMdDT+ImjypQdn+DUlOfLH2wslZ1+My1EVAYJv2N3RDzm4gJ+rPqn7Cy78AOB9HqJP8P7hMtnk+GPLeyQ22xJfbBnxDgiE3kOABeUi8rlxjuUmvdL4qgmQwPwMzTs6Zrns12FOtB4Qv82vye6MEd6bNmL3ZGfGFww0LZ6dndXme/fEJ5h90diFEiOxjgZdgLAUAct/TMm/7rT5+Rwl2SqlJgKkTX5tvaUNwzlApFxYCKZIEMOIeKMThBeHQ8H/OKRlrWicLCPew+dX0kbsNWtEJ/EJJgf4F4kBji1qy69C8CzYzpen92541w/iZ6+ZAGkovCuR0s3kJTzkrq40GgSvFIRmts/jC50LIzpXayxEaY3ge7qZuFTv6+qpMToPPyYC8pH8wwuXP4Xs4dlMgt+ymVGTVegx3iidFTYTD4+nh3ERIB3LZoXvwHcwlztb1vD83PeLfTKEl838yY7WAOXm8HJ5mfQ93n7GTUAhgUhv1785qVV6KtNEjhMjgo08T1Sz+Sk0oT4T2fyodWkOtemp7EzuY7Vudik/2qgbKG+dMAIK3SBssRt7OjsbzcSSkwZhJttvYSJqT5joDf6TZDUP8zMazWQb/93VJW1zexNaJpwAd3YNe5J79VTiDp03PnzGAA1GwIaWkE2zNcBzeIt8vojoYqPcULNgBMsxX+C9yJqJGObunEp1rdQwmfUZ5tNZeU9P25l8J5za8A/eIr8sIrrYGnu7dwpmMnMobftDJaC0849C/QQBH4W7cDxzODECjif7H4W+/+9HwHhJ/B8AAAD//4kLfcsAAAAGSURBVAMAslqmvS2/kkcAAAAASUVORK5CYII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879033835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InfluenceWaves</a:t>
            </a:r>
            <a:endParaRPr lang="en-US" sz="700"/>
          </a:p>
        </p:txBody>
      </p:sp>
      <p:pic>
        <p:nvPicPr>
          <p:cNvPr id="1868046776" name="Image 17" descr="data:image/png;base64,iVBORw0KGgoAAAANSUhEUgAAAEAAAABACAYAAACqaXHeAAAMDklEQVR4AexbDXBcVRU+5+7mRxpC816aliS7ASkgoKPyjwMjo2MHhv7kLSLIUDoIpXYY/pyCPyA/IgJCx8rISCkgtiAiNrtpI+MUHUcGhkEtoAjy04p5u5TS7tu0TUKbn3eP5ybZ19239+1uk02ajt55N/fec84959zv/r77NgL+x8P/AZiKAbCrKfbJTOui7zitix7JRK0uJ2K9ko5aW9Jt1o6RyHlFY97GERmW7Zlz3lFT4dukjYAdzQs/70Tbn3GiVsatha0UCt0DodBSQrwABJ6OiMcg4KyRyHlFY958UDIsK6s/8T7XdTIR6+m+1os+M1lgVByAdLT9t+x4b6gq/Cqg+BogNgCOw33kSogGCbxkIOT+w4nGendG258Zh6aiVSoCAMGJ1U6k/Ql2chhRXAiIdUWtjoeJUCcYUAZ32InEHiU4NzweNf46wk84kDIBIDv0Uyd6fB8IsQQQQjDZATEEAq7MRI1+p8VaqXyYiEkx3sq9s60mpy32ESBeh4hV49Uz7noI1RDGbykf9jQvaByvHjGeinua5589UAM2z9JZ5dYn4r6SkEGCLUj0Ikr5NJD7AxVVHoleGuVBZkS2TMXKh4GqcMqZveDMMqvkiR0wAJlI+/KhcPWfuddr8jRpCtyoAZLyb0LKFab918PMZIdp2B3HGnb8HCOZuNS0O29XUeWZdrYxwuswTdueAZJuYiA2A9GgRnUeSQDWQE3VSz2RRVfkMcooiDJkPBEnGnuYt6qHAKFEPeoFcJcadry2MZk4rSGZWImQ2gtlBoTNH5vJ+AONdvxU044z0O5SHkB9RasjCInisUyb9TM4gFCiIfs1ORHrMW74MuCu30/15QgGQcq7zO54vdnd+aiPO+6i0tVodxyOQHeDshGkiX0jwGucVuuRIBE/vSwAnNbYVYBQfHgRvGnYHTPMZOI2v5FKlY3u+K3KBpB8q6hOAVf1RKxvFJUZY5YEIN266Awe8KuB0R2rk5/wROVeecK0Oz7NC9JwPlNf6jvqojnpaGxtus3aPhI5r2h66XyqsmHaiZPY7FPAf/K5YyX2VSKu4W3yrDFKYFIUgL6mhbMxJF4AZAhAEwgkkriGG198dPiqDkh3FSIsRsDZI5HziuYTK1pstOOXKdvBIIDAMPypd/a8pmKKigIwUCv+CYDVoAkK/BpXzjOS63+uYZcg0ZcLBXS0QqlcirIdGqbzlC+59Gye14Oageo6bkOWAuDPBQLAb2ZPAgr9AYMtCoLldR8k/uhXWFYZsVCvjlaGspnbEptA0rVBIwEFzBpZwAN0aQEgOOUwRu+SgDqAAKuNZPzhIP5U0xtTCbX1PRZoF+Fyfneo1fG1ADjRtrXcSu25niRtNuz4cp2yg0kz7fhSkPB3rQ+I4Z7ITC1ABQAQnF/PPWxpFQEMmcn4GQG8g042km+fzlNBuxMRiovVyPY7WQBAT7T2KUAooIMKUj7E4LgqOx0jwluDvDyt0fqGEMqokQ35obChiPPyRUZLfBTdx4ecG0dL0/cv+3gNe7ePY8GDKOf7iXkA7GmZfxYBv2b6pbgsJN3JybR/eISScOV9OkcJRM2uaPspubw8AIZE+PpcppcnGjZS8Xu98jTPNKQSdwCBdqryApHXxjwACOFc0ARGtehhQlNlGpDoXzonEDDvEOYBQDC3hpnaY6OU8GudsulMExKeDfDvSAIIZ3kim0k3nzQPEDFb9lJeVs3UG6u88iGSmZnqX8lbIrfV5zAi7m5u/1KW6gEgQnRslpibsoZ+hC0DubRDIY+wqZ93rr06X6UIHZelewAghI/OEnNTBNqTWz6k8gh8M1XoMaH02uoBIEFGCkUBkEQaDt2Q0blOSF5bPQBYcA7HgkcCbS8gThLBabMe39W2wOudiZoRgFrfmX5kVrfIZngBLHxFZSYRJjmZogevcCn8rhO1Hkm3zm+ZqFEJMqXTIYG863wPAAF8K6+Tngwawb8D1fKbG3fGUghVbc1EYw+qDzCBsqUYEod0Igh8SzDGEGOp2jG0cz2E1JyVqWC6rpQudrKGD2bXDtRiN4+IH+9uvcgoVcfPR8SAUYQ7s7L7AQD4KEvMTSXC7NxyJfKG3XEnI/5gOboQoJZHxE1DwrUZiDtp9rwZ5dRTMvzyE+C7/FDxVfQAEAJSiuCPiHDAyPt1+MvcKOILjOurhoY/BUD8iYz4uOGXyi+zHzMYiNsytXVvOM2LvFU8Xyq/RIRmPmWsROCtax4ArpT/GWPnJxLr8wmVK9Vv2/AOf0S5NCzd44hgHY+KkkCw9aOhKnQ7pyUfnkJa3wXh+9nKHgAIuCVLzE0Z+ZnslSeXy6tU/ojUhi2NdsflIRw+Bgie4CihWCDSbtm5VdjnMALoAXDdd7OyXsPMZHKTrgcYRbGrpf26bIXJTGd2b3zftDuuCOHQXH4FWctAaF9pAWhDKT96Wq0VPGUYA58kK67/cMMfslQPAOQPkkC4LcvITSmES3LLk51XQDTa8SX8Rn8UEKjvfIOeTaLnDTtR8rujFHiZVyc/oz7r87XAKNEDQBUluc+p1B8JcNJ+pOS3lVs2P+hI8YhYhntCTYLgcv7cvsCww+dztxafIqyEZU7gpOBBwo25xDwAwsP4I900AOQLxYh1NxykYPQ8u7vB7lhn2PEuhGcDpsV+55xI+0r2Oa9tI1wicvcO3zOSH/uTJ9SwPaF2Av0blMAVBBAaqzdtE/YxDEJcq3OQebtnpTfkTfM8AFQlHiJrVaqJ1ZlIrOTc09SbUhL3/i/ZYBXHgoenUMHHkQIAjGSHQk97rczDajFB+SexAg8mmUBHXNCAKLSf9Picoa71V/hdKABACQgp71dpQUQIOW0zXoVpGjIzq18DBH2biH4ImqAVbkgmbuPtR/ubHAQ8jofZbzS6DiopHbESANgG2kC9RjKuXcS1AIzqkN8fTTV/Eb/aE7Wm5HCksV5AcqLtN/CJdaFi6CLfEN+goytaIACmnVgFkt5UQgUREXkjXrWrZYF3u1ogM0UEp9n6CgH+BNgnnUle+F5vSMYf1/EULRAAxTSS75zMx079pSgbdENVz2ciFx60T+UjtsP4e3ZFuauJ1Ntgx0/TMDxSUQDU11bXHTqV1wP94QNBEMqH1O8HYYpDOmqtU7YB9Yue8jnsuicjgHfsBU0oCoCSb0p1vYckF2tPiEpAwY+wLBO1NhNAWJEmM7IN/sxtvclmLwP+o7XFJz6QeLF6y9Tyc4giJx+YNZKJp5FgdaAAMwjxZCca690VsbTbDYtM6OGGoxOx7ufFt59tnVhMGff6A2Zq/fpiMlleWQAoYd5GlvOwWh04ElgIEWpdgbfwqtyXaY3dzKSKPOmW9lu58X0g+DiOWBOoVPU8dxS/M5Rtu2wAlFF+M/smp8sYCN4EOBf0oJhBIbiPR8QgT43X0q3WtwlOOSxI3E8nPm2mW2Lfy0Rir3PDhzAs7kKBxesTSEHyyjEf/SoDywcEgNJi2vE1ODz4RQZ7QJWLRoQqHq6fwxDe60Sj/U4k5mSisfcyEeuFTKT9VzxS7sjwlMlwPsO0dNTawg12nGhdH4bhbhLwWe710usK0T7YN3h2Q7LzF0X90TAPGAClw9jW9WLt3gG+rCDtVbqS8UdEnpkCDEKYSwLPISG+Dihu5/wtKs/pOTj6z1MGsqi/fpHyjqrh4Yi5o+vlIjKBrHEBoLTV7Xxuu2HHm8B1H+R1QfsBQslNVuSXmyGQcpXR3TGnftvGsjvC78+4AVCKuKPITHVeb9hvHI5ET5Kk4muDqjTRSOCyrbWm/XadmUzcqHyYiMoJAZA1rH4/wKNhsZnc1sDOdfGI4F0ry61MymsOP7DRsD9qYFtL1CGtEporAkDWEYRX9rBzfG+34wjp0s0g6S88VPV3C9lKQSlX5BbvBQmvSOneZNr9hzfaHQsRXtLeWAWpKUWvKABZY8rJWan4/epXpez0J6r68AR03e/yerGGR8jveIS8zI3bSkA7RyLRVkVjXteIDMtWfQzHN9px9X9GZ85Kdj6AsKk/q7+S6aQA4Hew3ln/tpHqvJfXi6t5hMznrfQL3Li5jd3xppFox+cqGvMWmKnOq5VsfTrufbzw66tkeUoAqKTDfl0TLf8XAAD//7dafEYAAAAGSURBVAMAtU1tvYEPEY4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321130121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LifecycleCycle</a:t>
            </a:r>
            <a:endParaRPr lang="en-US" sz="700"/>
          </a:p>
        </p:txBody>
      </p:sp>
      <p:pic>
        <p:nvPicPr>
          <p:cNvPr id="1735612364" name="Image 18" descr="data:image/png;base64,iVBORw0KGgoAAAANSUhEUgAAAEAAAABACAYAAACqaXHeAAAFZUlEQVR4AexbTYgcRRR+r8aYH1ndTI8/iN0D4i3qIVFQMYuHmEXXZac7eDBB80MOuyjqQYQNHgyiRjwI/iRKCAnrXyQwvSsbjdmL/4i6AUmIJ8XpTYxo92yMCerC9PPV/rBjT0/39Pzszs500TVV9brq9auvvqpDvTcC2jzFANRCgLyq3+yo+g5HNZ6z08Zezu86mj7qaMaYrRlDnF+wVWPb+bSxtpbvNHJsJAac13pWO2ljp6Ppx21Nv0QCT4LAAyDgGQQY4LwZEHsAYQMiPMx5EAUcLACM8zhyNOMrWzNectRN3Y2cVBTdFQNga/q+Ai7Ps/L9gHgvIq7ierQH4S5EeBoEHWNAck5afyq/+sGroimpb+9QAP66Vr+GDf0aEfvr+2nQAPBlt6NwztGMg8yMDVBjyqt9621NH2ddFx3N+GxSNbrCVIYCMLUCRwDwTmhQQoSVgLCNyzE7bfzuaPr+SVXvo+t7K2JY/oZNt9pp/VEea5JIfI6IaxHhCtbZ5QoacZL3XQkBKRCAvKbfzWPv4LwgD58hVwPiTlfgcH7Zsku2ZnzLK/lKXtX75bmRT+tbbNXY5TBILGfA9AuUoB8Q8HUEyEBJwk6xanngARwIAAFeB2GJ6Asg2E1ETxDRVuFCH7huN7o0wO09APQ+lyfC1Pi955W8HRCe5MN2nzw32J53UMDzwCCBPGgBO/zGFctcIVLFbW89EABv5/k2/UgubE/Qv0nFMrsUK/tsyjJf5Ty0eiL7oTIxfDw5Yb7J7UElZ27mch1QYQ0SvAZEzryexa+FAEDMLB8jCU6mJrKHOq2jkz5vfUWKNXI6aWUfVywzJRkCBIeI4KJv5wUUVgcAMAGh+iQZoljZ7Skr28EIb2FWHK1eW20jQwDgHe2rH11fcRXCZC77nmKZDyR4O8ltxSo+4rxgTwgAC2YHyO0kt5WSy/ZwxgS5t0lAeJu8yPltIBoDoMN8oO4hoMew4N7PB+0tsq/MvKU+qMbaEADcMu+pjLwaE/zHdFrD4xIQ3ia7OD/CLNmo5MyHUpY5mMqZbyTPDH/MB+2potGJonpRtcw5Ntuj4ROZ/U7TFF5DYgC8iLRbO2ZAu624d74xA7yItFs7ZkC7rbh3vjEDvIi0WztmQLutuHe+MQO8iLRbO2ZAq6942PxiBoQh1OrvQxgQfCss/XJOJfEBWmbdAgDJXni/r7A7xk88KwsBoMyFIlK3LeMD2C8HlcQHoPjeSRsNjg8oY+vsRMsVIQCUG4ad2C7xAXwfz9fxxJnB4At6vn/nSl2e+fiAtH7AUTMb66I1opJABlCBVkzrQ4RpZ9hcKYGA+iRWuRIAd4AQn7CPfzo+wFYzmSjxAXk1M8A61kAVKRAANu5G4J9SvQxIqbBmCWudjg9AIcwo8QEkxF5AqD8AzPsyAPGWmJtuk8cHABZ+nTPVrywzwZmugsTPM7WS3wvSb5dghya7rJo3PoDoVBL/PFFifZEgEAA3QX8X9S2uHpN+O+nQLBYG1RchPsBMwFQX/vLpP0F2BQIQNLCWd42MD2Dv8U+SnUoua1SyQIsCQDF4/4sPINrK76LHBxCckeOQqJe9xzdJdnK7omfRAZizUq4WGz/EKxc9PsDKqnJc0jJH5/RVWjYNAF6Dq4gP8KqoqN20AFRkvU+nqKIYgKiItVr/mAGttqJR5xMzICpirdY/ZkCrrWjU+cQMiIpYq/WPGRC4ogVhlXl/rox8yYkDGZA8m/gOiE6XzKqAh0tkS1QQCADCkcLlU5fdw76A3XzTMsrlW3zpsF45m/1mic63xOxAAGTvjt+O/KHM/Cmql8t+vnT4UspbJYcC0OwTrdW+/wAAAP//Oc0NBgAAAAZJREFUAwA9tYyfgDAuew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701619219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MilestoneFlag</a:t>
            </a:r>
            <a:endParaRPr lang="en-US" sz="700"/>
          </a:p>
        </p:txBody>
      </p:sp>
      <p:pic>
        <p:nvPicPr>
          <p:cNvPr id="1060287238" name="Image 19" descr="data:image/png;base64,iVBORw0KGgoAAAANSUhEUgAAAEAAAABACAYAAACqaXHeAAALC0lEQVR4AexaC5BT1Rn+/5tkQQXcTZaidPeGKm1VtHaGt+20TGegUhjdhC5QbMtMEVukolKx2umUTl8zvipYwKEUhj6sPGqyIvKYKRZn7Ahapi+lhYqSu8tLkyyyoMIm9/Q72Q0k9557c5NNls7UzDn3/Od/nXO++5/HvTca/Z//PgTgYgVAOhydk9Qjv5M5pbfMvFj96NcISDZHxybD0ZUpPZIWRE8x820yE2sbU3o0lQxHVpxsvmVMf4JRcwC6hkU+kg5HlmDQr7NGrzDRncTcYBskU5CJF2Y1/6sA47VUOHKftLXpVZlRMwBkiGMQ288N5BOC+GEM+jrPfWcaRcSPSFv42JbSazdFqgqANcQxiJupzz+eSjWcIn0GQIappxDvKxA1miIVA5Bqjs5CeFYW4r1gCBIHZO6tei9sUyTS6t24WLMsAJJNLeOS4eiqFFZx0mgDEZcf4oKwA4iVPjMztjERv0ZmYdI4QbSKhOiksn9yivAmLJwV7SKeAEjpLXck9cgb7NP2MtECLGj2Vbxkx8UO2N4WMmIhDPrb9e1b/pI3aWyPvdqYiC0MGfEgCXMWkdiel3kuC6dIOLI/pUfme7EtCQAcbcUitJqZr/bisFBHCPoPC/FAoLt7aCgRnxpMxH5fKFfRIaNtE3S/NIB9V7Kg7wKMf6n03Hl8LW7SL5PhaNxdjxDILhrJpukfhaNpLip2UWGIG7FPBI34Q0OOPpe0K7pzBh3efDxoxB4GGNdVOkWYqCU1/NZmt5ZcI4B9/gluxhbZNhJiZkgR4ha9sqt9mSJC841xa9AVABLkczPGgF9DiC7pCfHYtJAR3+yqXwVh0RQhcT/6sN/NLWvC7yZ3B4A0U2WMFftPMiwx4BsQoo9WEuIqv+XwclMkEX8EfRglsuZ4bKcvqu2xkhQIrGQJAASmkdWECAvbOzIs6X/k19jR9gqGeaKS7lQEABpSAgP+RUx41FK2rr6JedUSAOTVqlsKmuRPNUe+kdKjG3IZtORVtxVv3jRvatXVSukNPyGN1xLTrFwGneNVtxlP3i4KADhUzbb2TsWz6tSi3q8ApIdP11N6y91kimZsX0hYu3FcBEGSl9Qji0odXKoNQr8AkG5ovRzH0pXCHzhErC1D+GvEjNSTQZDkMfNyCvgOpfTI8ncabxlc7cGq/GkqZjV5p0e0XiEGZ//MlHsV5noo6W03AEAWaZf69nY2z1icCkdvTwWnDumVVb2oKQBdV7QOPSuyeyj3/F5m35mvNdl8DNNjDQ2+5J/J4TOuKdODJ/WaASBodOBcXWYrehFGriwx4gbokSCdA2asMifuVjUDIB0OP0DM49yb9yCVGAABIr4293RK1f3VBAD5nhCL+4NOXd2dPU2zug26qfvNXJb0S+YZJ3XwgYIpToY6th5DpaqpJgCcHUitiN5LVD1dm03TXeZx2k/nqIvMXJb0guwxWp91eCOG8TOJp1EoH85U7Xjl1QQAdHS6qgN7zfdomZlWiXK8x7JJ2gOdXMVyMVlrsrCqUq0JAMKkz6p6t8Zl8Dl9hM367Mkcab1AdKOVV4161QHoHNFSz8yDVJ3bL86p2EW8g3S2qJ6vCCEa83Q5ZSndEgCw06R0fCvsf5/rKLdq25uuE3aeleOsws4iOBEsgihsSRA7jKFH1RUAv5l9q0fNcmUx0sI5Xx18Iv42KqeRbenjPMDGszI+SU464rhVt7DOxCML63kaR88387SqdAVgSMeAt3ASEzZDQWFBrY7vC2Gwy2YDxjyfY+BAioS9c65WD8KeMMC/2bk9HLSngdKRbelyI3bYxixgSMOCajHJtDkLTgdyccIkP9VkXlXMvFDDlrXtQu0CNUG7lO7TQuRDjy9weyjJu983lCb6Lu1hWK9MO6ysfD2t33pNni4uxWEm7LXFzKKaKwA9mqycBt0+c0qP3H7lrsBGcvjMNRdREPfr9GUeTMOFn3Tyk6Ql72s+9d2HryR1vb+JHH8+ZV8EkWv4S3clAcATuzKEWNA3pQNVDnZufhfIP6SSSd7HtDpa6h9GO+tG0POBETla8qRMmQX9LJTefkopAxMDXYjClphYefMKFUsCoDHvLDQ4TzPfkApHJp6vW4gGw/g5WHuQ+5aEeCnY7n/CyUlnU8skZlIugIgcdd8LnJUEoCHhQziT+vjmEgVM+7rxfS+CHfFIQXvlkkYgk4n0rkVKW1PTvqUSIHJPBI34H1SyQl5JAHKNC3NloVGeFkyz3V5WyI8XlKUJ6MyBvI3nUtDrAHC820eXd5tag0Rihtonr2AI1bIL3JIASNW6c7wC4ZSRdGFmwsY+aOCjhTwrHToS69BO+cezoF+ofFj1Ue9Gvx8338tMzAEIhlPKaJkn8ciNrd6iIUTGL86utHCVVU8A9B5uYkoPzPOTzS0tSlkvUy6KQSO2iDPdV5Mw7wEY3YQ9H8dbFFjCQOOlKALFvIcydBU+ty0emtzS1WuuLPACdS4GP1MlhMeN9cbzrifAvJ0nAKSyj/hBOP5A0ras8W86r4yGbXwLI3h0q4GPm8sxdY6i80iIIaxgIEho9LaUyYixmNmqJ5tb5H8VVtkEYADLM5wxHd9FQKUoeQag3ohhTzWXFFn3VjCMwWadaBM0OtDLci1w5zfYFAStJw8/QVMHZJm3MLPyxIQBfSd09Nl2D65yKtDPlZ4ujYm2FYLEC2pl/nRa1+OCJtnnpMUgZHR+HyE/DzuE3GE2SjrHs+hZq9J3Wh/4HCLmOqtM1tG33ZhqqyXtNWteFfN6lxB/FYuU+lDCPC2tN2yTHc3rq0qm3ZlQe3xdyIjNzmXQkqfSzfPw7FEnfWPwk/O84lKcGsj+rxTzStfKBuCyROwY5tkiR9fMk2VHZYcddcoUiBGTBqbCmZ3OgyfCNFww6PDm41Tmr2wApP9GI/5rhK3z9gcQZIdlx6V+X7IYNuWytBnchQFOcvQjaFkwUfoPWCr7igCQjhDCS9ikFZJWZdnhtGjYI78HquReeJ1XtIxID7jsZdzemxz1MXhMo3sd5SUEFQMg/QbbY3dhI18jaXXmG0Ug8PdUc4vyaU1t08NNNUVuzg7gfxCeOXo49iu25Sf7MnjpsU8ASAchI35HCRDqMYgdKT26FB1maeOWoaOlw5GfkkbbmPDM7Kgs1jUmYnc6ij0K+gyAbEeCgIXxt5JWZmzaxPTDtB7dLr8UK3XAPKlPa8AT5guC+HskbcBTJ7EOp8V5all53KoAIJtsNGJfJyFcpgO0mL5oDskcSDVHZ6FWlNLh6Jws1R3EXf98kcBaEbS6WoOXrqsGgHQmIwG7g+udwQCHIbw3JMORXfJIe1KPXoXp8aIgegp33fHVNw45Z9k054SMmPLxV7ZfSa4qALID2B3W+YQ5Bqc81/cAAOILWU17I8t0iJg+J20dsxDtPtImBtvbnnbUqVCgVWjnalZvtO3zm75P4a45HJtdzYuFgv5Ipz+4viHxzF+LBdWp1QQA2bXLOzanMVcnk2n+GGsDIlxyy8h4YoLdj4JGbIrb+8AyPCpVawaAbI2JzFB72w8Q4p8BAp7vIMa+T5jmxJARXwofMJXeapNrCkC+y4iEl0OJ2GjU5+OuJlEqE6aM/Kp0OwY+trHj2b1KpSoz+wUA2Wd5JwHCr7jLPxIgPIFFUn50kSJCPYP6MnEmOxI6a6Vuj6D2134DID8U+XoMd/hukeHrWb4nJPF4IEujQkbs3lKvwfI+qln2OwD5zjcefebfWOAWhRLxxUOOxA/m+f1dXjQAqjXQvvr5LwAAAP//Cc1YXQAAAAZJREFUAwBtFwO9+LpttwAAAABJRU5ErkJggg=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203265551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QualityHigh</a:t>
            </a:r>
            <a:endParaRPr lang="en-US" sz="700"/>
          </a:p>
        </p:txBody>
      </p:sp>
      <p:pic>
        <p:nvPicPr>
          <p:cNvPr id="519039190" name="Image 20" descr="data:image/png;base64,iVBORw0KGgoAAAANSUhEUgAAAEAAAABACAYAAACqaXHeAAALfElEQVR4AexafZAcRRV/b3YvCULC3c4hkNztpjAqXwIloKJVmqKKj0AMt5sKSSVCKRBUQCxAFCxL/OIPQYXSAMVngQomxOxegiShSmLQP1CQshQBAYXs3BEMtR8HEQncbre/N7ubm53tnZ3d2z2s0ql5Pf1ev37T79fd0x/TFv2PX/8H4N1qAIVEanUunvy5UD4+cu67VY4ZbQG54dTJuUTqlnw8WdBE9zPzGiFia0M+nsrnEsl1E8PLTppJMHoOwN5Dk+8tJJJXw+ln2KInmOgSYh5ocJIpxsSXlq3okwDjr/lE8iuSt0Gvy4KeASBNHE5se2cO79HEN8Dpo0OXnekYIr5R8sLG1ny8d12kqwD4mzicOJOmffES6mEXCQXAG/OXfTA/nLwyP7z8DL8/0kxDNXF/xnb5HnWRlgDkE6mLJqPRZ8jiH5Klt+fiqc164eI5+eHUSjTPzpp41XlN+nmhKhv+0dBFkivCZ67XDARgIj5yIml9BzFFqHox07K86t8LMNYTcftNXBNGAH1LRJVOHsxmjhTSij6iiW7Fu4rU9iVdhB/Eh7OjUSQQAMV8KjGzv0zMVlSjxERu4E9uwuvtMLTGdtI2nL6sf2zLH2uKg2PpJwez6UttJxMjrVbC7rZaWuint4skks/m48m1YfIGAqDL9HQzI8xMrUBA+ous9TV9k5OH2NnMklg2/UAzezW57Yw+CN2zZnPkcNb0NYDxXC0t/JOPIuY7colUplWeYABo8umql0Y7zKhTLeRJ9jZxJ/2BmJP5/rzdD+U8GqGiB+3a+M+Yk74BYBzdaRdByUby888ZDnphIAAciX7MzRzU0vEW1BKx0tsA1rm2oYm7NqYRTKeLaCsSOLMMBABdPIKmhKIDAbRnRMw3WoK2iGNOdLNZoXvSui5C+qsA/dkg62zpaFC6FZRIZCk3HQ4SMSoaQFCzi88sJEqbNa2Y1Uyjm3K3i2QzN9pO5hhdVh/FcPqY2T6+JJ4Ef7QFANLBq1ngP4UGYXEg6tTla3B89Am4uacTs+EBEOtVEID2a8Kaic/Mx2ObNM0sCERskfHyVKIhvUkmg2ZNBBAiWv8OIOyoifxPlslSAAgCDqbWF2Dyst6l4eQFIvPbmQm+fQBQKoVvvs3Fs7XWj4I13i4Iidh9psR8fOB7mFrfjR610iWL73ZlJuUeyzoCQMrEu3bus1X004EtgWh1fijZMF1m5lViw0smmTe9V/GOAZAC8fjGt+xydClAaPIFxsBh8ftF10vQP8zLS9wkE3mvaVoASOFcECZLZ5Gm3wpfR5oUEzd8KyCbXacHxiSDuOf3tAGQEvLuh/4dK00uwaTkYeFd0roEfq3tbHrG5dsMCgMrDpaluEuxJfPazB5avSsAyNsEBExKlnJZnUVKX9VXKh9rj2XukbR2qbhg5AQ1tyQzvDuR906ae8DTufnLj0S863fXAKiVLDY+ug2O/2je7i3P12TtPIsLkserCO/AR3G+J1+c+1Taw3ct2nUAplOywtDy41SEfkPMjbvGxEflhpYumI59U97/KgC0pXaYnUfRtS7a4796FbGu3j0F4PWhZYuEQpeY2TbqYsZlafocEylj+jSEPQEAa0bGbsytpUj0RSGJi6yjcsJ5ZjpvYCzTk6V2TwDA/P561NYXaw5LHHt097YNApwnTRfFspn7a7a6/ew6AMWFI/3YLbzGX1BmPh//Dx4IDULVeYwoHQ2ltfe3erYAgJtsU7PhK115VfQtnkXMqPQKXx/yKgGBSO+tl4MDMggrdwfOa9axSub6UFMzHyp6gQBEVfnlipovZL3IJ9nPzt2TeQ0zQOMqsKKEhZCmgypxb6inGOaL2615JjaWCTszL00ZbowFAjBvfPbLcMZTsqoBTQlNKyJVruERczIXoO9uaEioCZjRS8DIPqNLiEOEEAttdYmdTd8l8bCEAoofcZP+wU56l0lek0nGWrzhybSxDOE4qP5m5jeG1BH1wimOiVTMiawhrR+ckvpiUEJXoQqRe7FSl8TGRm9zmTaCQvycI83qehdeEzh0BgJQMcrGbjAZUadX0s2hgBdzimuQuhXU8u7U+YrhiLEsmiiw+UvelgBo0sYmxJo+LwaCiGlnKZaNJKETCALecVknNQ+77q2JLnUjvoCJjZXnVWsJgMX8iDfD/jjzh/KJ5Cn7+SYRtIR3YlxYjm9C436B5NF0xWA2c4tEO6Hi0MhiZlpkzKu1uewe5ZYADGQjG1D4gifPVDREKxBl3rVzX8N+gVIlKqtv6xJvRw0GliPofIKyrC/IO/yEVrUHH+Nf+uV+PvDFoowaLJNWxhrChvOqfMjNCu9+gaXKNxFbeyhiXcd9+rlCIvVSfkGq8htOXuoh2RAxnU8QldeHVmDs18sl3ki8jglV15hQJ2kJgGjPeofXkezwCOMhJp5NB835gUfUMir7BWXL+jAxeZe2CYrSzeS7JuJNzifogYf1wsVzSlbpNmLGUO/LiLJG9dvGSvNpUigA3MkNUdqf2eWZ1+aGR0bceMiAiU9oUNV0kn9uoZqdTyA+NV/uf4qYjOcL0aU29DsPN5nF1r85FACSJUJ8LQzvk3gDWfzT4uGpRIO8uWDCn4SpbM7tbp4EHXQ+wbKO1iiQv5VD9iaX1LUeM4HR0AD0O2mMqepqkzUmnqtm6VFNJ/aZ0v0yTPXX+2Xorff6ZfZ4ZjscbNStKjIzkoWqAjzg0FX27s1jiIa6oR9Kz1UazI6u06R3uExDwCcU4vGMptb/BG2n+A1snF4Ip2WE2SBxV9ZgkyiWLZ6HWt1iSKqI4D9QqN56Z8xJ315JCBda4dSmtA4g/gze9saUxBNjPrsQH9jaCgTGBEkWO7aTXuUSdo9F5rG0Pypy25F5hGo+pktLIFV6z151/v6MISNtA3BgNv0qauTypvaZT6uA0MVzAgspqjXPwUjU9LXEVvStudYd+JDOaq7UmNI2AGJi0Mnch2bbfPgDCPlE6RGNoUr0p0P60NMPLKjYo2zxpwif/UAQiKuHNFp3Q6peHQEgedGEr2ZF6yRuIiZeXNADvy/MX2pcppry+GXFw0YWFmYf+Dj8/ribxhJK4H7+hTFQe+cTOgZA3hwbS38JNXKnxM3Ex+u+vj/nh0eMqzVznopU/iqXZ/NfCGuOiqQaiv9utDkI3OJ8gpu9GkwLALFhO5mLW4DQDye2Y6P0OhR5f/Elr4mgY2Hb7HpM0bYyhleTDhHjO6zvw3Da0fkE8lzTBkBsCQha088kbiRmRpm/VYintslPT6MOhBPxswewwtyhib9OzAxRk1vfYzujn+30fILXaFcAEIODTvp80jqgO0CL6Qw1r/R8fji1ElzdjQXR6jLNeoFJPnZ1SfWMptvtbOZCEbq/5js4nyB5a9Q1AMSgtASMDm7hhDcRHDwUzXt9LpF8dGJ45H0T8dQR6B6PaaL7UeuDpjwiwwTsbVZqte2k65a/LgiT7Z1PEHs16ioAYhSjwz0RrU7CLO8V4ZsRgDgVq8K/l5n+QUyfbKbnyrUei5B1CnaNfuHyvkCW2g37DVgRokW2PJ9g+Wx1he13Rp+KqshxqLUm0+Y2XqPp1/SvfccOZDf9KSiXgGA7maVcbu98Qk8AkIIePL6xgL56Gin1XdQEWrhI2yB84pHvOzEnfbpd2GaeehvMyX4DWmHo8wk9A0DKxkTKHhv9Jpr4J4BAYA2Kfo3g+1NaqVNQo9fBBrLWUrr/7CkAteKiJTxuZ9Mngl+LWm16dB5dRk6gXgTHTx4c3/wH6Pf8nhEAxAupSYBwF++NLgIIP8ZHUn66SBKBL4G/Wb9ZXgSdu0W3ktD7cMYAqLkSK258HTX8ZewGH8uafgLvb+or0zG2k77ikNyWxp+mtYw9es44ADU/Bndv+hs+cJfb2cyV817JvFCTz/TzXQOgW45O185/AAAA//8XJJD6AAAABklEQVQDAJ0bkr0fnDkv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715695516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QualityImprove</a:t>
            </a:r>
            <a:endParaRPr lang="en-US" sz="700"/>
          </a:p>
        </p:txBody>
      </p:sp>
      <p:pic>
        <p:nvPicPr>
          <p:cNvPr id="342271046" name="Image 21" descr="data:image/png;base64,iVBORw0KGgoAAAANSUhEUgAAAEAAAABACAYAAACqaXHeAAAKl0lEQVR4Aexae4xUVxn/vjuzLBUWdu9spYXdGYLEUOiDWKhFEyUmYCmk3RnC22psoUrRNqhoa4z46h+2TUoUaLB2Y1WUZe3M8ijQxFJqTGpbG6PW1j5smbtbWtqZWR5FKczcz9+Z3Rlm7py5c2d3ZpdEb+537/me93y/851zHzMG/Y9v/wdgtAogFYqsTgTDv1aUDHYsH61+jGgFJNojcxOhyLZkMJwSop3MvEYRsdGVDEaSiVB464n2m+aMJBh1B+D0pPCHU6HwJiT9DzboOSa6g5hbSpJkMpl4Q8bwPw8wXkyGwt9QviV2NRbUDQBV4kji4LmxfFyI70PSMz33nWkWEd+vfBHjQDJYvylSUwCcJY4kbqBhb7yI6jhFhg2AKlNPJT5cIOo0RYYMQLI9sgLlObQSHwRDSF5RNMh6P5VMkfAy787FllUBkGjruC4RimxPYhUng3YRcfUlLoQ7gGzz2em5rfHYDEVi03VCtJ1E+qnqTU0R3o2Fc0h3EU8AJIMdtyeC4dfZZzzLROuxoJWu4hU7LofguyZgRQNI+ivNvXv/nHNp7Y0+3xqPbghYMZPEXkEkB3M6z+fCKRIKv5QMhtd58a0IAALtxyK0g5k/4iVgoY0IvcYidzecP39pIB5bZMajvynU69oBq2c3bG9sZN/lLPQtgPGyzs5dxldgkH6WCEVi7naEQnaxSLQtmYJAi11MSlWFJW5FP2pasR9POLYvUWroLhl/tPsd04reBzBmDnWKMFFHcvLN7W5Xcq0A9vmvd3N26A6QyPKApsQddlWzw5kiYvjmuF3QFQAS8rk5I+EXUaKbBko8ujhgxbpd7WugLJoiJN9EH15yC8uG+N307gCQYeucsWI/pcoSCV+FEn1gKCWui1uNLDtF4rH70YdZkrE/jtvp03p/rCQFCmezAgCCaeR0IcLC9p4qS7pItta+nueQ5vGhdGdIAOBCWmAgH8Udr1raq+sHMWdaAYCcWW3PQvP9yfbwrclgZFeW0Fay2l7FWzTDm1ltrZLBlh+RwY8Q04osoZ2V1fYynqKNCgB4qFrp7J1O5rSpBz8qAGDFvsyZjE7mtKkHPyoAMHGjMxmdzGlTD35UAPCSSKpl2cRkKLI2S+aiCV58hmJzUQLQP6Vjtt2UVk94DyOph6npkr8nJi+dgXbN94sOgP4p4WtsHx/Goji5INsgN9jRAr5mzdEBAO/JeIbHawQeqgvaqbalV9s+eop0X42Jr8i+ndYs9YFAIw6A+lqcvTQzIdECIrJ9mT9Cpv/Ygq9Fgb79b1ONt7oCcLLtpumKcn3uD0ZuwZjvRJI5UcGZicloylYGOTYRMYS+yMDIoRk2WxcAkCTja8z2tM//miLVVh8mMizbKvUYvsUmSB7FcktLb2xPsaI2XF0AwPP9vRit9bkuZtt+7mLippys3JmZiXIoIHm015rx2M5y9sOV1xyA/qkdzUxyd2nHeF6JLLcAliggGEw+0BvrBDfkvZJjBQC4zGdq1i9UuJr/PzyGmDGMYIp2jYiUTFGRIRiUgNDaapIXFhOOJbtQuRwGTF0B8NuZNwfMHEeW6Q5Jnm06HnsXC9mjeUGuoctTyRTlbHJnoc5qklduTKztE76HvaH05cgVgAl9jW8iGSlxFgoJLfOVyAcFphW7FXO3a5AdOKkoquQHOJejnDLP+u9yMShRIbTKI1iigGCiFT2KU9ldOZZVMnVnoOwDFe/MfKrNnlYsvMAxkW1avjUksjsvhTDfdmmw0Bp+r/t9F5MSVSp484wSYVYgR3FZ7XfNrBoHVwCgx87aaXDeZy+EsuyuwDOt/jUwOAAa2BndETQV4VS4i22fYVtWoXr2F8q9tX3avuAyruWvYlcEAO/p2hJioS+pAG7EdCRtxn1h2BSAAA7zA9VBAwTell2N53ia2RvD743gq9yR6AadCxNrB6/QtiIABvMThQ75NvNVyVC49NaWNxhooBLOmZxaipz/MCDBUVVCjog2YsFblV08oap272/rmI9Q07V+Ivq+FxhXBKAl7utC51MFPheaHqpAGfPRI2fN9PlFGPHHFZ8l205Txv6+pPkQRrBiP7I+moNtGF/WiNFlOY7p9DudrlBW8cIYwQyJva3QKdfGB+eVSY8fK/jYvn/jR4wlnLFvNOzMg8TGcfIZm7lBXsYL0hvJKZHrc3G9nk+2LcO9X5bq7XkrY5LpdRekFQFQpmPO8VYSSat2ITHh09b4sQ8Uyiq1zb6egxnD+BiegaYU2IbIT1uoyi1tpB8iZtzqHY7oq18+0A6aw5I8ATA4P6NO5yzPvC7R3tGRbXs8ALjZJaZCc9yeLZz2iWD4C0h+uVOueEyprmbr8TJPscriAnkCQJn7iO9B4LOqXUIG/7L/8kioRF5ecMKpwqNsIjvdnAoNf6K9Q/1XYbtGhUKlM5y279HpdDLPADRbUdxT7U26IBjRJnuM9Ahd26DTO2V4zym93Qn9gjxsQosaM8x7mflDOnMk9PXAsT29Op1OBnudWC9rjfdsFZLDei3PTgWDMaH5pXPS4RCw+r9DttyGpVrdYbpUOytz2DlZFTsVHLsPpT/TqVM8+nbEtKI7VNsrGV4Nc3aXEH8Oi+upHF90Zl6cCrYcUB0tkjsYxgMS7v2dASu6Mkt45VUyh1kRi/VhjIqN5BcUKfKMnBrL/lV51mOjagDGxaNvi9CdZeMzL1AdVR0ua1OlQqbOH5sMpZ8onzwRpuH68Ue736Eqt6oBUPFbrdijKNvytz+AoDqsOq7sh0MyaeG4lG0+iQTnl40jtMX08Acsnf+QAFCBUMKb2Katqq0j1eGUtPwpNXmJ9jVV5+OU9V/WMTXVOO4ZDO8nnLo8j+QxjTbm+SobQwZAXcfsjX4V9x31641iNcTXSEPDX5PtHdq3NY1DXpRsC9+QaeS/Ed458kJHA7flh4aTvAo3LABUgIAVu70CCM1I4lAyGNmMDrPycSPYGKlQ+F48oh1g14+o0tkaj97hFsuLbtgAqIsoELAw/kq1tYSbNjF9LxWMHFQ/emptIDwRXNyCN8zDQvxtUj6Q6XfpDMRjt+l11UlrAoC6ZKsV/TyJuEwHWDF91p6QfiXZHlkBrmjHC9HqDI15FaP+6SKFkxHaUavkVeiaAaCCqUrA3cF1ZJDgJJT3rkQo/KR6pD0RjEzD9HhaiHZi1FtVHB3hIecDtu3VASuqff3V+XiR1RQAdUHcHTp9Ys/BU95bii9HAOIzeCt8PcP0L2L6VDm7rFyk10fGPLO357dZvoYHo4ax8qGarZ4X/LbvaoxamcfmvGnlhtDv6f2zV7bEH/tLZePqLeoCgOrGxL7uFObqArLtH2JtQIUraRWENyb4/cC0ogsDqYP6R+8qwpUzrRsA6oJMZAd6e76LEv8kEPA8gsj9BbHteQErthkx4Kqi1YfqCkCuy6iEZwLx6LXg12FUy/51HlPmXdisReJzW/v2PIt23fcRAUBloUYSIPycT/unA4SfYJFUP7ooFYFPg98iZzLTYfOIsh1Q1P84YgDkUjH7u09ihO+SNF/JQj9F9g82ZGhWwIpuvDSx93TObqTOIw5ALrHWY4/9EwvcnYF47GsT3oq9mpOP9HnUAKhVosON818AAAD//wydZMoAAAAGSURBVAMA9nDTrtrlUnY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165433512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QualityLow</a:t>
            </a:r>
            <a:endParaRPr lang="en-US" sz="700"/>
          </a:p>
        </p:txBody>
      </p:sp>
      <p:pic>
        <p:nvPicPr>
          <p:cNvPr id="882939616" name="Image 22" descr="data:image/png;base64,iVBORw0KGgoAAAANSUhEUgAAAEAAAABACAYAAACqaXHeAAAKyElEQVR4Aexba5AcVRU+p3vzQEjYnVkEkt0ZClMWT6UkoGCVREuQEAp2hgpBgi9eCigWQgQsSyyVHwJVUBhCIRJFRRJWZjaACVQJgpaFgNFCIxoIkundBIIzs3mIhGSmj9/p3Xls7+2ent2ZXatkqm/3ued85/Y93z339u3OxqL/89+7BExXAhST6QvzidTPtRQSfedPVz+mNAPyvemT8sn0XYVEqihEDzDzci3E1tpCIl3IJ1Mrd/aes3AqyWg7AXsOTb23mEytQNB/Y4ueZ6IriblrXJBMMSa+qmx1vAAyNhWSqevUdxyuxYq2EaApjiA27JvNO4T4FgR9TOS+Mx1LxLeqL9pYX0i0b4q0lAB/iiOIM2nSP15MbZwikyZA0zRSik+WiDZNkQkTUOhNL0N6TizFR8kQks1aRqvRL+OmSGppdOexyKYIyPf0nZxPplcVsIqTRWuIuPkUF8ITQO6y3dJJ3bnsUVrEpZOFaBWJDFPTP50i/BAWzgk9RSIRUEj0XZ5PpLawbT3HRFdgQRu/ijfsuDwO3+VxJxNH0F/uHHzkjxWX7sHMC925zFVxJxsjcZcRyYaKLfK1fookUy8VEqnLovg2JAANPYZF6B5mfl+UBusxIvQKi9wwY//+Q+K57OJYLvOLertJjjsDDwF71iy2D2eh60HG3024cB0fjUH6YT6ZzobjCIkcgsj3nD0fDS0JgYw31ae4k3l/zMl+f+72R/PjgeGag7b2vxFzMreAjGMmOkWYqK8w79zesDuFZgDbHR8Jc/bZ1pPI+XFDivtwTVcnM0XEsheG3TCUABKyw5wR8Cak6IqRFM8siTvZ/lB8C4xjpgjJ19GHl8KaZUs6wuzhBJDlmpyxYv9G0xIBH48UvW0iKW5qtxmdN0Vy2VvRh2Ol7H4Yj9NnzP5YSeoMfrEBAYJp5HchwsL2L01L+h/5dQ8NPI8wd0ykOxMiADcyEgP9NB541TLe3TyIFWgDAiqw1l6FFnUUelMXFxLpNV6BrLrW3iVaa1Y0WGtRhUTX98ji+4hpmVcge7rW3iZSa9NCADZVF/h7Z9L5Me2oTwsBWLEP8wdj0vkx7ahPCwFMPMsfjEnnx7SjPi0EeIHgRQGbGOyjsKtQ2VPWTsWupQcXkulLvRJbPLdmaa00pQRIz9IDENBthJi9MJiJtBB+IAFPhlsVMzy/7wR3Tkl3ePfCci/NOeCv+XnnHQW55ceUETA8P/3xol3WN7trCXFTJXANSWUtFl9XtEpbXJt+y8zz1DRaEjzDzYzKLb1MCQGF5LmnurY8iZ4nUcIPL3CeU82SKpqP9t5Oq/XWCG0nQA4940Ai+0GMOEfuMo9CMS2qPvhaFB967PVqvUVCWwnY1XPOguKsA3+MviZQmjtGOfCcRMQS+gJUxpczDzPBU1sIwBrH+BqzqmTZr6BfwR8sAfSeBAAFHq4rSIjPdA1m1wViJmFoCwHY39+M0bqCCGf0nkw/TW+YSe0qmzCwuWW+PpbLPmAyt0LXcgKGj+jrZJIbQjunASO4KkZlzYaqoiZ0MFc/nta00aVGyAYEcMBnag78KtzxNs/EqOrY4t4BUQkb5rIZKzbtQ0MND2GJmUBCQTGMoEMJ6HDLr43AfGeWBT5NtTpnR/ZNzOv7VSF6MhWLrDGPOQXyKGf1eCG3y7X/VK8KkpnY2Cd8D/tnkI/qQwmYOzTrNQSj3VNsrQglhZbaNcVYKeZkL0aAa5kZW92xtmoNJmBgR/MqVw11AstmHup/u05jFNGCxmF80hzsZLYanUaV6jgqjr8w9ZehHUIZezDz7h73yLHKWg3xuDHHXk4iDxEqNYtPUhvryaevVEXuqYhh12Li3KPMdtmK1g3TrYYOJWAExsZpsN92zxixm89KXswZXs5C+rncDArTimyKOQN3hkFqNtvYFyEKTX/1b0iAkBhTCIF9URsIK0xPl7ocOwXM75ENuEQ8sPGxST6P0ZMoHgBdZcIxsXHw6rENCbCYn6h3qMrMxxeSqVOq9QABmbAvZg1/EvP9RZQA1Bh1jsU9rdMZ2DhGG1AZ7ulbhFm0wGgWMfe9DtyQgK6cvRYdL9b51EShhlmgYN769N5YuXQqAtvgZQKGzLuqUYuQi0F/FduDW2Jl++jY4LrfqTpKcS3rSyackOzAYvxLk61e15AAjGCZxL2r3qkiC9MFhYgfK3j7o/+JDQ6cxa6cZUn5dpC6zWsHUTPRIJf5om4nc32UVd/zw2lXz1I8++U8iIaDV6Jdpdpgq6kaEqDQmft4JYmUVK4vTPi0ddDs2+p1jeTY0MCGsmV9iCye72GRvyAySR10BzX5K1mlu4kZj3qfI/raIe8YB82HpEgEeJsboozf2aszX5bv7evz5IgnEHfCOKjQwrC9hR+fT6Q+h+DP9+u1jmFf2+n8KmAXq4haiUSAwm3iG9HwXpXHFYt/Onx4uvHHjprjzpo4ImErm/em20g19Lyzt0//VmGVCYQZ9RaX3BtNNpMuMgGdTgbPVHeFqRGM6Bx3pgwInTjDZPfrsOCt8euwJvxknM6gEFo8q8z8CDO/x2DWlL42vn3doMlm0kUmQJ27cwMrheQplccXPqGYSGSFFo2fkz5w3Bn+Jtb9SxC0PmHWquzpfDh/VdsuJmY/itQ/xm/TOvr2dMzJRNo9Kl6LpadmygHEF2EDv9vow7ykmOharx012keVjA1SfDC7Ou5kLvAKZNWNmo0XrA8ztW0Ef7oRQLJ7Nnd82mwL1jZNwIG5zOuYZ1cHNsl8unZUOxyIadIgRyyaXUiWnggOngjT8IqDtva/QU3+miZA2+92svcjbYMffyBBO6wdV/xkin5ULbqxJxHgosB2hO6IRfgDLJP/hAjQhpDCK/BZY6XKpqIdLkrXH4rzzja+ppp8/Lrhw/qOwEfVZzG8p/pt1TqCxzS6plpvUpgwAXqf2GDmK9gg6b/eaNVQ+IMyY8aLhd4+49uawaGqKvSkzizP4r8Q3jmqSp+Ax/Ldkwlem5sUAdpA3Mle3oCETgTxeCGRvgkdZvUJK8BYxWTqZjzP1jPxnGCsrO7OZa4MtkezTJoAvY2SgIXxZyobCx7axPTtYiK9Qf/R04iBcmdiSRfeMJ8S4m+Q+kBnPmR1PJe9xGxrTtsSAvSW3U7msyQSMh2AYvqUO7e0udCbXobamEP/f0GZZr6MUT9tjMFfEbqnVcFr0y0jQBvTTMDTIXRkEOChSO81+WTqSd3S7kykj8T0eEaIHsCod2s7poJNzjvsuhfGnYzx9dfkE0XXUgL0hng6rLbFXYhd3jatBxUQ8Qm8FW4pM71KTB8Lwnl6kUGbrFPwOv2gV2/hyWphW9WmOp2BjR2u/QGMWsC2uQptLAj9mv6997iu3MN/bgxuHtEWArQbBw/1FzFXTyfX/S7WBmS4apsoeGOC33diTuaMeHGDeevdRHNB0LYRoDdkIjc+OPAtpPhHwUDkEUTsG8V1T4k72ZvQBly1tfaUthJQ6TIy4dl4LnMi6pdhVAP/dB5T5k1gLkXgJ3UPrXsOctuPKSFAo9CRBAk/4j0dC0DCnVgk9R9d1ESol1C/Q94qLwDmPsWOGNp/njICKqHEhvt3YYS/KiU+joV+gOhvn1GmY+NO5ppD8o/sqeCm6jrlBFQC697+8D+wwF0dz2W/Nndb9uWKfqqv00ZAqwKdbDv/BQAA///199yvAAAABklEQVQDAMwv267qSqk2AAAAAElFTkSuQmCC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708144098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QualityMedium</a:t>
            </a:r>
            <a:endParaRPr lang="en-US" sz="700"/>
          </a:p>
        </p:txBody>
      </p:sp>
      <p:pic>
        <p:nvPicPr>
          <p:cNvPr id="1125599471" name="Image 23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723726466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QualityScore</a:t>
            </a:r>
            <a:endParaRPr lang="en-US" sz="700"/>
          </a:p>
        </p:txBody>
      </p:sp>
      <p:pic>
        <p:nvPicPr>
          <p:cNvPr id="660915067" name="Image 24" descr="data:image/png;base64,iVBORw0KGgoAAAANSUhEUgAAAEAAAABACAYAAACqaXHeAAAG8UlEQVR4Aexbb4gbVRCfSVILKtdesqC0d0kFoa1fLYh+UFGv/qGVJsdZaf2H+EGFIqJiVaqiBVtRRBFUULRKi1BM0l7Vk6NYCtKK1A8VFMU/l71rqSXJXU/0bC+7rzPZbG4v+94muWxyRy7LTnbeb2bnzfz27Z+3exeARb50CFjkAwA6I6AzAhwM5KPxZ3Ox+M+5WEK0qRzPRhO3OUqeOQWysXhCIO4CwLXQvst1iDA8EYvfYpfouAbgLGZsh3bcGgK223U5CBCmDbb7lkb6v3aNZQJCQnxsg22/NQw61a0qywQs19MnhBC7Lbh9f6nGXdrYge/tCssEMKDpqe3kcIh1qQgwhYC+SCaJC1E4N6AcpbkTyLVRjc+RWl5nEcBoJDA+QNuTJO4Vi3eNdHZF/xpYYEsppzRgMUeQLCdLtc0yuQjAkSP/L50qrBcAZ2Z5lhp0G7kMQ2J4cmU8UoLmfcO5cE6cmywZroVr4toq7S4C2OHyswf/DhjGehpSU9x2CULPhSAOCRi4xGVrMcA5cC505HtkXXMNXAvXJLNLCWDH8NiBnwIIA0AnDrcrhdhel48a+yrxVrc5B85F2i/lzjVwLba9cqskgB3DmeSXCPA861JB6M/FEjukthaAuWjiZTry/aquEHA716CyM+5JADuE9dQuOoe8jvQrWXqMZt9WSrFPhJdUfXLOYT35uspu41UJYMdIJv8ggDjGukL2TUQ3XauwuWABN4dyvfGH6Qh+XhTSGXM5KoBSXx4HRRyzclYEcMABh65UEY4UAijuIhJGZE401JYagEPZng0rZfZKLBft3gkB/IiG7+aikF7EKh0lbe6D++I+JWaCxAjnyjlTo+paEwEcpXskPREyjD4iYZLbLkHUMLhkWKzYeKnLVgEg4r0VEMiwSh+OzX2Qs1Zps9piknPkXK129d+aCeBQy8YO/h4wcSMIMLjtFlybD4XSdP6h2zaDCBBXzrQsTYZZFuuXY3JsUE3XKSfOjXOEOpa6COC43aPJo3RvfYR1qSD25WPxN6W2EoiAS0tqeSPDykZSxqOJt+nI0wikhmTlnDg3ickTqpsAjqaNJj+hU+Et1uWCT2Z7Ew/JbfWjHEsgbFPuaYo3rJyUHkrDnAjgaOFM6il6SBpmXSaI8OF4b+JGma0ejGNwLNU+9KxzKDKaekZlr4bPmQCkIRAuFDbR5hdpJwhBMyAGz/XcfTXMceF9OQYgBEG+SCc4clc5OmcCOByeHvxPGNN9NBKy3HYLdhWCweHxVZuWu23eCE9weF8A7ALJQhfFM6oJjsRdCTVEAEfVxg6dCoK4g67i57ntFlxlCvzKftDJxxJb3D4WUny6I7U8wQFcRU3XShe8Ka8JjmsHD6BhAjg2v02irbIwALw+FwvvoSv5/XTk9oJiQcAv6A6ytdEJjiK8FPaFAI6sZVJJuiAdptOBLgtUJoMOQYAtJsKnDshS6XDSc4Wl068pgJ8QlRMcAfhCmCZp5OrL6hsBuWh8ABFvBaRSWWpNj31plyJxtA8iPSMIUiQrwfs0PfmaxDRnyDcCAKh4aGRhFjz2F3BUyyS3enhITdVAHwmo1lUDdgF/hsxgvIEIyl19JEAcVvZSk4EGeNnPqcO5JYa4c9nY/nzZ7KPiGwERPbWf0t5Bt8Nf6XwmtcYs7Ysglk4BbkNJt0I83XUq9Zul+v/rGwGcGp2jO7VMag2REeDvBkTEPYyXpVhcuWUpXPisegl2tgVMQBMXXwlw50lTGCfIxfLYEHDBCRd1IS4QYQDsA86lIobT5IPeZAIkGdLRRSGG0DQfp+eGvTQoPkNTPIYCv3EXL9nfZ6j1BFABdEzPh0fT72l66j5NTz4QHk29zxiZWr7OCwEtr9Kjww4BHuQsClNnBCyKw+xRZGcEeJCzKEydEdBuh7neepo8AgKmPCGU4arPbTx7kIfxAW0yAaY8PsJm+iz+Xa63/3ZHDYp3//SQ7HDyW5Un6FMvArGgDIVwAwTEUDaa+CEfjW8gv/YbAcHz4kcqzHOl2e86ImoQaFR4OjbJ2NQR0H0mPUJz/HealLsvYZtKAGdIb4eeoNdk/TT3/4PbC02aTgAXTK/JkhE9tJpI4E/mfzFWuwh6hVK7d72eLSGAk0LYb2h6ak84k1mNAh6lr0FjjM+3tIwAu1CEE9NhPflBRE/2CjC3CRBnbZtsGzBQ8eVZ5l0/1nICnClqmfS7kenCVfSOkP+D45zTVtKPd59KflvSm7KZVwK4Iv4bg7Ce2g3/TEXBNF8tjwj6FLZkenoj+zRT5p0Au7hI/uvJyGj6RbpgXkEkXEOnyE1dpwebOvy57wVDACdjC5Eg/7Mb28HH7YIkwMf6qobqEFCVogXu0Gh6FwEAAP//O+3LJAAAAAZJREFUAwB0dgeufGxQbw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049548431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RelevanceFilter</a:t>
            </a:r>
            <a:endParaRPr lang="en-US" sz="700"/>
          </a:p>
        </p:txBody>
      </p:sp>
      <p:pic>
        <p:nvPicPr>
          <p:cNvPr id="329166933" name="Image 25" descr="data:image/png;base64,iVBORw0KGgoAAAANSUhEUgAAAEAAAABACAYAAACqaXHeAAAGR0lEQVR4AeybS2wbZRCAZ/51pYIqiB8VosRx4YCgh0I5gKAldSUoEhJt7PSBxA1xr3j0QA9IIJAAQQ/c6Q1RCLWTqj1QidKECyBoiyoeElCw44RHvAkSr5Jkd5h/YwcnnvVusmtrTbPa2f/f+f+dx+fxvpwouMqXNQBXeQHAWgWsVYAPAn9m8jeafblXWd43M7kfzEyeFqUvR2Yf7+s2o/ssjeMh9quZ/Hkzs/c+HyH7nuL5FeCkH7xC9CUgHmbZDYCbobYQEfcQgFdAZ8N93Wo9hL6w5W1AanQ6M/hwWMZbAqim80c4sTMscclhPeemsfbkv+AGMUZAp2fS+T0LimBbVwBmJncvIr3Y0nw7E23pGMBGOhFGJYgAaNMj1wLgcf7kueogmgtyJZA9EhSCCMA01h3grPtYor3WIFTTAwOrDVQEwKW/XTRIdAZtqz9ZKqAWADoozgMY0uNhCcxDGggui74YAipV5CvRPnHcQykCIMQd0nGK8KXE+MhH0lg7dcmJQoXs2X4G/mMLP8dXUwkiAP7i3yY5io8XxiR9J3SpyqkJNYtZroQJ0R+C4VRCOu9WlSAtIgBpYhR08Z8KJTUH2xlCxTUehLdWUgldBUAnXYOwg6/AP+v9JkGuBFTvmS6VAMuWrgOg49cQYrbdEgJwJfiB0JUANISe8eHvvSHQ214QAgJArkQdzlLhq0i2msmdC0P48nbcTOceJ8jGlnoBaIAwtXzM2UdEwNYQlDNx1RtC6VBWbkTAnWEIl/JBUPim2RcXb8s1BJjDfiCqSrEAIoIChjj4EAhLQACCxTapGOZjbqZTkye+AbB3MoQZtzmg7FeksUAAEI0/JKPt0BHS9a3sJssjX6HdCgLeIR0fCIBlz13ka7ItGQ5bh4QXvGwmKiOXlAW7vOY1jgcCsHH85CSX3WF+Pv+n0Wgb+iWD5p/2Yzc+UfzCz7z6nEAAtJHkePFo0orFybLvUZa9K2yhObw9USrc3DN+8jPtL2wJDEAHhJWhv1OV4U/jleFzYYs+wSHwF007aoOEAqANcXXM5BqAjqGOqKO1CojoB9OxsEKpAOrdf021d+Dumd6BbCdE+9I+/VDymhMYAD+pPTVtWH+hoT6xDfVhJ0T70j7Z95NeCXqNBwIwld6zCRS+7uWkbeMKjzoxBHAQCICh1t0ZwHcohxqkxIccv8YDASCyNvh11K55pDBQDIEAtCupTtoNCADlV2IAU/yEOBpUwLbG+GnzMv8M/xu3bI7dUU0WKckxLA57dAICIH5OafaAROdSpWI2iKyzrCdAGT2AeAsi6ha5DwsC/HjEILjhDjrNKjcBAazSq8dhtDm7fs4wTvO0rSzCWstZV4MwuhJVJAGYduI5BLy1ZSKIALxCwCWSABAp6y8vJkDwf7wK4JblAPhEOLlc5+yjvfg3S87+CjeRrABOtukdPyJuEnMj9buo96mMJAAEvOgrfn0StOfLvua6TIokALDgNX4LaLvEvFRtxGipYmV7kQSQnCh8zNf3571TQe8pHjMiCUDHnCwXX+Bbv0G+AzT1/qLostc7+nMX8tdDK5HIAtBJ8J1kIVGO3YBzsxkGcbaeux4L4x5A24k0AB0gwpCVmDzFJzqcRv2JOxs9Eo5EHkA4abpbEQFwqX0nHTLTm9sp6aOkm7kpL/44yjl9K8UpAkAg8ZdYW8GR6fTe+yVDUdDNpPP9tgFHpFj49vpzSS8CIEARACDuJmWMmbX/AQDAd0Be9tfnhNWym30s0vpu3YetYBQQHpAm8enjvKQXAay/Mn+Mz7pNt6OSga7QEVVj83BMilUEsOHXk7/wNfhR6YBu1BkIB6+bKC69n6glIgLQY6ny8Af8ZudZ3XcVrivXsdAHyMWiZxDP9JSKZ10OBlcA+oBEufiymid+9U1f6/0m4Tdi/OTWrG7ShKAQ8lzwTbJxoks69mSp0PJ3i5YAtGX9JyfJUnELnxMOsLzB9+j/PalxULyyimeSDoSFW0RHy8owV7bJth1numVXyGc8aPDFqgs6Rv76DvKt9FYdu1cEngDqBtjgEMshhrEtWVr4fwGnLRcxWeZ93ZZ0n6VxPMx+ow/HJ/ttsJ8qFe5KlouHUqVioR63V+sbgJehbh1fA9Ctn1xYcXd9BQQF8S8AAAD//+gkTNAAAAAGSURBVAMAiprlrtZliVE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910161669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SnapshotSave</a:t>
            </a:r>
            <a:endParaRPr lang="en-US" sz="700"/>
          </a:p>
        </p:txBody>
      </p:sp>
      <p:pic>
        <p:nvPicPr>
          <p:cNvPr id="1339135600" name="Image 26" descr="data:image/png;base64,iVBORw0KGgoAAAANSUhEUgAAAEAAAABACAYAAACqaXHeAAAGvklEQVR4Aexab2xTVRQ/53VMiGBYW9kirF30i34w0QgJwRCGJiJRSFsc8AVCIDGMhEQSownwQaMQP5BoTPzDB41KYpjTlhEENUb5FwFFE78onwztBg5pu5nwgeH6juc82tK+d9u9dnd9ZOvNPb33nnvu75zz633v3b3OgBlemgRM5QYYCa97PNsZ25ENxd7NhGLfpMPRk25EbGVNtjPSKxhTGeOU7ACC7pZ0KPqWSeavZMB7hLATEFYh4Ao3IrayhgzjfcHIhqP7CHp8U0GEoRv0xoK17dmw/wwivgr8MWl8xiDA3dlw7qxgTxrPBqCdgJtzfIfZx1IW3XUpY3+uG1QrAelQbCdv8W7dQRbwGPspuS8UxjparQQAwm4dQVXDIANfqTZf65w2AkY6Il0I0KEKgAA+MEyKGDlzpSthWyL6UIUFgF3pRc8vBE1FGwG5VlyhiokIjgaT8R1tg4mBtqEjJ10J2wZTiV4AOqHCNHyztF1m2ghAwGXKYAGOq/RudLxzvlbZmYBPqvT16LQRwM79LI5KQFmH0qUCia6rTFkfVOnr0ekkoB7/nq9REnCjq6eDH2mf8bF1OBOOUVFCUe6zSBtivUh+nq/XF9TZ4BfF9Xlbt2MA7AN16SliFGPhuMIsMi7xkw5HhyUXyUkFpSRgjMbfRoRNfF2331nEVyQrgZ91IC0CAPIG57sceFT4ScGeORCuVkzAHYkNOFaekYqA7azaJDnJ2C5KAgBwNdjLHcySGYYXp5YGrU/nh3Kh06wODScGRfdQUpQub+dUYmV1KxBgzdk+JkpQ6ZUxKq3jqYnqREsruZwIt2S+AgGq528lb/ko800JNtzeopXWlVpW6BPmMcrn60NU5QSgJOAebNnFl/YhvsKvlbuuNkK+D0poLLxYLkOU/Wnt02rrqswhCALjAgvjCihjI/IEq9xUyYGXHJKcVPZKAuZe7h8OpuKbg8lERyAZRxEA/BKUhdbLvCWpBNuySJvidSL59dZ8Pf0iFuMmWWScx2FWNihDAugv+JMcJBfJSWWrJEBlOF11TQKm6zfrNi/tO0BOXOnO2BJqf+beakHwLc1IP7DuYRHpV7Vd1DNnNBR5QrCr2dUzp40AgtX38IvQ78co9zca8HN29twRJkL5gmS0c+3ibDj2F86iP0Wkn1kYU75Gy3RGd2V8uWwOjYuCLT4y/tX31ZOsao02ArKhOb2I+HSJk1mI8MZoZ+ShEp3VHTd8B7gTZinUMLTAO2Ar1osPxAP80JtdmELxMW/2i4XxZFttBPAj6TFHMAjGOMCjYCsI6LQlWOx49Y0tS/gg4IyRcLENsu6hE7xuKBgFRfERqPQOHSGlEfpzUFLQNIZLhiVdqqAvMXHZ1UdADuV1uN1tcv7Q2Dm7ko/ITluCT8BW/Fd8v/BZ+A+bGkDty2HmRqGNgMCV+Hl+U7OcT6sH2fFxBNpvmuPLEE6M8bisBlIje8GkbWzbZwn3LV2ZFfDu78+13mrpZpvXmbRj3B4UH+ILNBVtBEg8/lTibCAV387H0Of8ycSe+wePXhW9XRBOjgcGEx+z7UZLuC86u52M5w33X2eb14KpxBput4sP0esSrQToCkonzkRYTQImYmi6z3uyA+Tncz7hbc2EYoct6YxuFZ0XZHtCQCbU9iYY+BHf5jdYwn1L5wEDnhDAx9mNjlwRtoAHxRMC+DWV40dU5NfXI12R+Y3mwBMCOMnzLPZ6oe3yEccR2W6ke+wJAS1m7mVOJMlSqEkYh5fAg+IJAfMHj170J+MP0n/4iIj0dR5va+HREwIkQAQwg1e/uiQifdF5IZ4R4EWyKp9NAlSszCRdcwfMpG9bleu02wGqJKvpmgRUY2cmzDV3wEz4lqvl2NwB1dgpm0P4t2ycHxDCgny34Q2BUfJvfGXuXf9Z7XoHEMHvZS6KA1xX7Da4g0A9Kpf8pVSI1WntmgA2/M25HID/kluZDsd+yIQi60cWRbobIeIrE4qeBsTloCo586JKrdJxXiq1U9eWip9T/k7HpkICoNFn+owfGyHiq1LyBHApODRwgcNyVV0TwEmaSOZ2V6geGiHkttXi3jUBAuofHDgDQHHp35VC0BdIDvxUS2w1ESDArTehly+F76R/VwnBt623fDtrjalmAuZdS/wTSCVWEdEWJmKkVofa7YkyBsHmQCr+rPySXCt+zQQUHPDP1Z8GUgm/kaNuAtrLhBzj9lRDhOgYmbDHMGEFxxDkG/ShQly1tnUTUHDUNpQ4FUwm9jEha7jtboikEmuCg/H9bYPx04U46m0nTUC9jnWtmyzO/wAAAP//zKINuAAAAAZJREFUAwBjSKGuZwrsv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583344220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VersionCompare</a:t>
            </a:r>
            <a:endParaRPr lang="en-US" sz="700"/>
          </a:p>
        </p:txBody>
      </p:sp>
      <p:pic>
        <p:nvPicPr>
          <p:cNvPr id="1113497362" name="Image 27" descr="data:image/png;base64,iVBORw0KGgoAAAANSUhEUgAAAEAAAABACAYAAACqaXHeAAAH1ElEQVR4Aexab4xcVRU/581220ZqdmcGutLuzEa/VBMTjcUgSrqoEau02Zm6wBcIgURakiaSEE0AI0Zp/ECCMVHARKM2MdTVmbYWqoC6UMIfKSZ+Qb5omNktbunM7AIlbMvOO/zOY9/2zXt3dt+8vZ02y968M/fc3z33nHN/c9+8u/etQx/yskrA+VwA0/ldn20MFu9o5Io/q+eKf6nlC+NxRG11TGNwZI/6OJ85npcVIDTcU8sVfuKK+7I49HNh2ktM1zLxtjiitjpGHOcX6qORL9wvNJo6H0Q4tp2evmznxkY+fYyZv0f4WLZ/+BDiuxv55rPqe9n+Qg6sEzC7PvUoYlwJsX1dCd+/t+3UKgG1XHEvlviw7SR9f/D9Zf1d8Ns2aqsEENPdNpJazIc4/N3F+jvts0bA9MDIEBMNmBIQooccV0acpntNLIGtiDxs8kXEQ7XN120iS8UaAc1e3mbKSYQOZyulO/onyof6Jw+OxxLYZqvlPURy1OTTSa2xdptZI4CJrzImS/S4CY+DYeU8ZrJzib9owpNg1ghA8DQkcglJIwLGBFjklMkUeNaEJ8FsEpAk/gUfYyTg9NDoAB5pv8O2daqeL8qC5ArQIVrngKvM9+N+/ZZ5NvyHhfHztnHbRHyAzGV0wcdCLsgrD9F2IE4tX5jSueicTK6MBJyRuQeZ6Sbc1xvPDcIdCZDwrCOtmYgYCxy/cnSBCp4UiIxEcHk5ERTNjZArevRi4o2AbtI5aTssRgKIeDuFyzmfgR6416Aewt5n9MM4MGqWAMHEaCE8BYox5AdzClh5ahsCvL7Qx1ITNEaFj3bj0LXUtdTQdiGX8hvob0OA6fnbLtp8lvNVwDd9sETbjQtattGF53209ifzaJoTkZGAtdxzJ27t/bjDT7aGXqzF+B3U1CAYrLch6/r01uli4xbpY1IP8EsQ+FWn8M2MDkBxLp0DhuzXOZnsjQRc8trYVLZaujlbKQ9kKiVWIeI/krHI9drvSbUMW4jWVYxTmR/v9SfRF3zBbwWi7Xk/YOUGY0pEY348nYPORedksjUSYDJcqdgqASv1m407L+srQHdctcHiFbLxax9ZLAn8pDm1y3dtUVF9UdvNo+tnciOfU9+L2SXps0aA0Pa1OAh96ow0/88O/bOx7pJpEGE8IJkZ3Lm1kS/+j9fIf1RUr28qGo/R6oOFO+upZqPJznH1rTHq6e0fTTJZ0xhrBDRy6/cw81cCQdYw049mBkc+EcA8dc5JPQAlD/GvPPXQTylUvIMP5gfw0Fvnd7HG2LDu2357ubU1AvBI+kwkGSZnjujTFCpMHLUV2ho5+uaeK7ARiOYovDXkMnEz6jyxK5ohQ0kJmfAIJiw1prEmBQq7zlSgGVClDR4wianaI6DJehweDlvpmzzzfBjEFjlqK/QbCpX0idRL2Au/EoKJzLEiZnEAawRkTpRewEnN1ditPoLAjzPJPtedu4rp6Bm0W65MdfpecuU22B7wBLqHtVgRVv9Ys/dszzBsfgjSjqB+RGNoLLJUrBGg+aSr5Wcz1dJubEO/ma6U77l04vDrioeFaXwuM1H+NWxv9AS6YmE7bW+YGjsFm/uy1fIO1Ls1huK2xCoBtpKy6WcpX6sELMXQSu+3ugIaucKX6rniw/V88TF9pX1qcOflJgL19Tl2eLfC9lFPBgu3KmayfXtg9FLY3FfLFf5ch2+NYbJLilkjQLeywnyMmG5HMt8QvNJ2nJ7ndIuMdstVz/X/mBz+FWxv8AS6h7VYYWtFo6mzvXPjsPkBdoDXob5dY2iskGnipjUCKCU3GrLIz2xe+4UwjslEbZluoVBpbGpiJ8ifCsHUJlbELA5gjQAhGiJDwTe2JQzjmCryEpVxfD09NNIXtBWHtgTb53Rug5+ziKtZIwATGI8EFXIdkicjONELBuzF/tcOtm6R5eyT2Py4EVuWpyJYQsAaAenquw+JyN8CebyHw8jv900c/G8A89Qet3kXlArEvyo0R9+hUMlOHjmBrfBdWF2zfpcX4+3ZX/rt5dbWCNAtL3ZrX13LqY+JS59Pz57uz06U9pkS7Js4fDxdKX1c3uNPqqjebnuLHeODmWYqnRJ3q/rWGJnG0bdMfpNg1gjwg+vpKyb+Ep984h0fM9VM5GZf/9OrKqqbbHyMJ8fe7asefFl9+5it2joBthLrlp9VArrF9MUaZ3UFXKzfTLfyWnEroFPiVgnolLGVZr+6AlbaN9rpfFZXQGzGmN402QrTZSa8G5iQE/g3vpaIrX9Wt3S1NmKvAPxp++/WoX6Ld/lat2smGTXFxJfSJteodWwCYPiv6HAi/CV3TS1f/Hs9N3L99OaR4W6IxqrnCs8Q89VkKk33uAk2YZiXCY5i/dXS8ziceCXaQ6QkEDsH3JTzj26IxqI2k8fhyavZyUMvUswSmwBM0mVxd8f0e8HMmJq3dRI8NgHqND1x6BiRlFS/KEXoQKZy6LlOcuuIAHXcO0t7cCs8ofpFJUJ/7T2b2ttpTh0TsOFk+Y1MtXwtDidvARHTnQa0bi9Sd4RuzlRLX9c3yZ3675gAPwAOJ3+bqZbTTlOGheReEHIE9dNdEZEj4tI9jkvbkEMWP9D7/bw6rRMT4Afqnyw/na2U7wchO1APd0Wq5R04eN3XP1F6xs8jab1sApIGtjVuuX7eBwAA//8HBw2dAAAABklEQVQDAMtwFb3BukMc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390868930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VersionDiff</a:t>
            </a:r>
            <a:endParaRPr lang="en-US" sz="700"/>
          </a:p>
        </p:txBody>
      </p:sp>
      <p:pic>
        <p:nvPicPr>
          <p:cNvPr id="360642881" name="Image 28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812716374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VersionDraft</a:t>
            </a:r>
            <a:endParaRPr lang="en-US" sz="700"/>
          </a:p>
        </p:txBody>
      </p:sp>
      <p:pic>
        <p:nvPicPr>
          <p:cNvPr id="766595945" name="Image 29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389274811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VersionHistory</a:t>
            </a:r>
            <a:endParaRPr lang="en-US" sz="700"/>
          </a:p>
        </p:txBody>
      </p:sp>
      <p:pic>
        <p:nvPicPr>
          <p:cNvPr id="1178757905" name="Image 30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007421727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VersionLatest</a:t>
            </a:r>
            <a:endParaRPr lang="en-US" sz="700"/>
          </a:p>
        </p:txBody>
      </p:sp>
      <p:pic>
        <p:nvPicPr>
          <p:cNvPr id="110399616" name="Image 3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662033190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VersionPublished</a:t>
            </a:r>
            <a:endParaRPr lang="en-US" sz="700"/>
          </a:p>
        </p:txBody>
      </p:sp>
      <p:pic>
        <p:nvPicPr>
          <p:cNvPr id="938621371" name="Image 32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2022703745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VersionRestore</a:t>
            </a:r>
            <a:endParaRPr lang="en-US" sz="700"/>
          </a:p>
        </p:txBody>
      </p:sp>
      <p:pic>
        <p:nvPicPr>
          <p:cNvPr id="1426719117" name="Image 33" descr="data:image/png;base64,iVBORw0KGgoAAAANSUhEUgAAAEAAAABACAYAAACqaXHeAAAKsElEQVR4AexbDXBU1RU+570lYSBgsm8hKWRfEPpnqTC1tkxxBrB1sPwmu5HClFpaW5l2tNSOUh2lVvwbHX+KY+uMUpjqtLVM5L0lKUgrg7RadKxYFNqxU0D2bUB+9m0g/DVk3zuem2RJ5u3dzf4ijLzZk3vvOeeec+/37t+790aBT/hzCYBPeAOASy3gUgs4DwjYevNEuyF8e7wh/IzdEFpv6+F/MO2N66FTgli2j+nNuB7eYOuh55ju7ahvmlFo0U6OW1AX18MvxBtCh3qI44Ins1eWLkAwwxfXm75h66FVth7eC0i72fnjCPBjAAwDwlSm8Yg4TBAAXM40BRHmA+LNTCtdVXmVwTrO+V+yg6GbTo6eX8s6Of26XGcV27oRAWt7COFGwZNlVmTMQnkEC1Rbb1pq6zVRRGULIP4UEMYXag8AR3L+ZlBwTddQ9cO4Hvp9R13TOBjkIYA56Sp0XToPoGQA2Hr4Brsh+R9A5VlEHCNzVhSPjfJvsVup/NfmltU5NqRlsocIVWkyRKl+0QDQmHnD4nqojd9UCwJ+Ns1x6RkVwC3rrA8+iDeEV1DtzOHFuCgKgGN6eLw9xPcOIs4tphCF5GWwRyDAA3bl8Hfj9XPHFmJD5CkYgER906wk0k4E/JwwNBgRwPvowq8J6FYkZz46ONl/Wh0hCF26EhyaBURLiehRDncNZi8lZ/AngDpkR8fY0OQUL5+wIADiwfDdpCqbuPIjsjnjSr+KQN+p+D/VBqLGFf6Y8ZNA1PyN39rQ5m9f/x4ebTkpyB8zd2vt5mbNMlcHLPMuDieRc7aeCJYJG9l8CBmXo9ZR8fWOseFrRTofyhsAO9h0PyrwUFYnBPvIdUOBqPF1f9T8w4jD5pGs+hJhoP3PBwKW8bSwoZJ7NYPRKlE7x0Ie+FwfbOV5P3yOmUMkLwDsYHghKMovstul5ZplTAjEIpHserlLq63IDgajER1nEgAZ2XJya1ifTe6V5QzAMb3py6TQ814D/WnqVFyYrkXNx/t5pY352zfsYvvN4MIittzNlPfPmyEnAMQqzAHczOhWeg30pmm/6tJVNTHj773p8v7VYsY6xXFncrc4VaynnADgVdgannsDUmfc34d0J79SHYvslcrLxKxpj2zzgTudZ4yOYlwMCkBHMDyNKy9ZWgq31Olzk9ePPNgWF6lcSXwr2Ly+t/Xwn3qI44Iny3+ibsEoXvmttBtCm3iA2zaQkohP8LS6l0FIMvHwwHMGNwuZnUy8QQFwFFgFmR6CGy5rb92TSZyJb+s1D4KC3KpgISATx3t4ngzE3xZdFc52QLwXAGdxF5yeRqhczXIfE6tgL0HuT1YAEg3hb7PJL8nN0a80y3xFLsvORcDFXg0ZL9GQ/CpPb5/26pYynRUAblAPS50RxbHTt1Iqy4WJUJ+uRmnLWXSoOl2vQA53DdmeQEYAuK+JBUWDzB2/rRX+jpbjMlnBPET05nXQfReIJz2voIA0AZyu2t9yyJs1IwBI8E2vck+aaJffMp7tiZf5z6hY60Ee3JYTUFdRrggcn0vfldnICAAAzgbZg/iUjF0unhYzn9QcXw057hSe+6/NlbArOVdx3ScoCfeg1alVt0ekK0QpADbv4QFCWp8UlRySpJItcYW9XAjbW84E2iNvibk/V/Ifat1YE4vcEThgPOyHLRm7qxQA3sOTNn/+VN0x8oBp51Loi0VHCgAPmNJvax6lNl4sFcu1nFIAuKKjZQYUgndk/IuZJwWAR91Rskq5Lh6W8S80npjv43wWwFN5YecCCChtAaqv+6IAQJwBIEIR5wII0kOIy6InYsW8bQJQ+KNmTTE2csnLfs59vPXr53MuQNTZn7EvRmQjbEv2pfIOuFBKoiG0GgBvAsnD3a4krUtsk/Pbr/K6IMChXp5IS8cAANwC3gehoA8fYYb4zXPlfwsZKg/iIVwrgmLpeMWwOrkNSlsGCz0pAJWKehsX+o9MR8Wb4fn/hcozzm0iQ77ENlJv/vuZ89JazTLuySzPXeKiIgUAAXMHQHw0BKLGYqbRgahZF7DMJVVHWvNuogMqL232vdWitbxz/EPk7YzedHF/CV0pAGw1dwBYuejfx1F5UWgElO5fEObRBYShYujjqrwos5vhI46B2SnkXpKOAV6lfNO2Hn4Qsg14UNpmD32PODFGAGkL4ClAuozPCEAHzKiOB8Mr7GDosURd42xxYyMXSoydNxeB7uorkyQoT+WFo24FGkWYRkS7h0eND9P4zJACcGRM40JX98dRgQd48/IOqlQ3ihsbuRCpPj4qR34RbD3tV77KC1eEcIsIJfSyhNfDkgKg+JTfAYIKhTyi7vw5Kcm6ppSjvde+rYcWIOJVXr5IqwibRSgjxcsUV1D49Q318vNOCxCY+HcGCH6mRY2STXWyshCgdAOX/f+vOmpuleURvDQAag5F9gMyBEJaKIn8goDtdLnzeJGT+WyhUB8D8iWCoR+xO+n2OZfg7gGqadE0ANI0imAQwB7t8JBtRZgYNGuivnkSKfCoTJH9/4vBf0kmS/HyA4DbE+/S8pqNTRMlidy3ean8Ny+xwsusd3/lWXUqQouTclbq0B7TGHRV968gbpNB+sMbqIMur/MDgNsZ9JMPASeAi8sDUXPGQNKi5mzNMn854lDL0fRilYZzojY0mnzqVi6D9NOdx53t/vZIxtE/VYr8AEjlSoWINajA67be9K0U63yEtt488WwlvI0Iaf2+xz9RBx/aLumJD/KnOAB6jVcAKutsPfSUOMzsZZXvr7icReC+xS0xmMFLNzg4O9dD2/wAIMjcnxGXJfTkTjvYfH2GghXFFv2dd5NeJAU3IuKwTMbQdZdoB4w3M8m9/PwAABBXU7w2+tOIXwSFNtt6+JVEfeOV/YLCY8f0OTWidcEQ1QLARfzmETI9BCv9sciLmcQyfl4AaJbBUwpN5RE++4UIhOtIVd/jN7Y9oYfuPBZsmiBzno0nrryJijtQsZcrvSybrpAR0Aou330ing/lBYAwzCP8G0MRJ/GM+E+Rzk74NUJ8xFGUPdwqdsf10CNcqZvtYNNMmwcysX/XMa6pWlxyFH073tB0K8vFdfm464OtPRVHrMnmg8txqvdKnvlQNr1MsrwBEIbEl5VmRa/hqWadSOdECBMR8U6u1HOgKH/h47fdiaFVJ11SOlwf7iRVXLxUnma5uC6v5WSTKIaAUwKxSCQnfYlSQQAIOwg7urnJLeICzOEuIf4fQLDPF3XzYutJ97QzUbPW/7sYpwUDkHLqj67f5LfMyeDSD7hFHEjxyxUSQZtK8Hktat4+Kt56olg/cgD4DCDNsIzXp4QALp/jr/W76mfIBV5+Uvq5Qp9uoQEvvt8XFzEDljG/2jL2FWrHm08OQIHnAj3n+DE+j+9OfoocCHPXeJ4p+4zhLdGAtKg0idvjQFO1qPGFclzElAJQ7LkAHmw7HWg3TM0yv8c0Cl1nGneP+xiM1dyEWzm+HYD2c+VOc/oUp/ex7DXmGQTwDAL9XIXu8YGocUVA3B6Pmm9wK2PRAHRKFJUCUKpzgVQZ/bENr2mWsVKzzKUBy2jULOMaLWpeHrDM4QHLqOL0BM0ypzGvmSt9iz9qPlYdbfsglb+coRSAcjq80GxfAuBCeyPnuzwXfQsoFrCPAAAA//8wcgulAAAABklEQVQDAGZ+fL3AGn8gAAAAAElFTkSuQmCC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637766813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VersionRollback</a:t>
            </a:r>
            <a:endParaRPr lang="en-US" sz="700"/>
          </a:p>
        </p:txBody>
      </p:sp>
      <p:pic>
        <p:nvPicPr>
          <p:cNvPr id="223465520" name="Image 34" descr="data:image/png;base64,iVBORw0KGgoAAAANSUhEUgAAAEAAAABACAYAAACqaXHeAAAHVElEQVR4Aexaa2wUVRQ+Z7a8EhF2pzwC7a6RqPjDSCKJj5gA0T8aU9slDfgDEIkYoqDRxAQpAXmI+EhEiBIV8I8IKey0Gl8kak0M8AcTE0Xwh7K7hYDpto1AoLI7x3O2nWF29k53u48uXTrh9N7znXPPuefbO3deaHCTH6MEOBdAV92T93eFwh+w/NAVauqoLglzTVwb1+is2V4BPTMb56DPdxwBVrEsQMB51SXANXFtXKPUapFgE2DW4FILrPaWa11i1WgTAIQzLLDqW8KZVo3XCQDwWWD1t2TXbXeqv2h1hQ4CyFS6EGzUUuaCkShA8LqyJmDLgMFBADr6A9Z0Qyf9nW0dI1EAzJPpErL/oAV5FG2Zq78dJaD6f+PBKxxdAYPzU/3Wm24FuH/SUQLcjNxsekVWAMH8mkR90zOJYPhAWrgvWCXI1yqRNBH0bwEN9wDCorRwP41VYDIVIQARF7trVWFun3LoFSGAgKa7i1Fhbp9y6BUhAAHHuYtRYW6fcugOAjwehwGpHImHJ6bn3O2aHAQMz5SGMwsi3JsrX9US0FvfOIsA16kI4NPtgoVXLQEp1HZbRbpbMulrC3MQ4PlGCC3nkdIm6sNyf/Goer50TO80vrVsDgIsaGS3NKX5Fn7n+56yCqLkmCQ8DY6jpATwJ7UW/px2KhFsMhOhMHmJI39G18s/jXPMrlDTKcmRMcildE9IbuUlm3WfIW68J7x961njT+lb4iQgZYGZreelJMONi27mxJsR8C5AxAxjKRTkg2Nz4M2SSxUy/ckLcY3KxlhU17o3cZvxz0mA14eR7RenNU3NGKVU8BElXBZQnSvl0z52p7N101yJZzqu2vpAxyaAkOxLw4Ctv0G4/b9xeCw/EvqHVOJvdzD8HCLMVeYmOKTH246obDYBCOZ+lUMaYxL6xuHPl6Y2TEvryj/0vRIuC5iZ6+L05in8A76pSkUEl01KvqiyCWYToEfbjyKlGoB3SjG4hdm9o298zVGvlaDHjFYCWM8PNac5BnfdEYrUiQ+g0xx4veRyRusbm3wHACeD4uAfdt2U+BfnFKY0ZBMgWiDW/iUPCHMBSdGzBAc/HWqjkS21UWM2T1DToxEsqcQMTWLXcg7nvBKhpgcRUf1pn+i3QKxtp9Pf3c8gQIwBmwRQXxVykCAxhkvkLRKviH3KfLxgfIjLkL+PKe0DYBYBggsJgOYioBubhJ6g/xXkS6PM2S2E+OHkaOQXN+7WlQSIkx5tO3wjk5CYGa4zATfIXLOEKKFfvfRqFq4APAkQXwcJpuhZUsTpwEtX65qxcLaI9LNi5wJq6CNEmKByQ6LVeOHIZZXNjQ1KgDgLCZxoCZ8OJSOht75hbnco/BeOoT9EpM+/6AOSLx/pqQ83AOBjoDj4KtQRiLd9rjApoZwEyKhANLK/lCQkNR9ftiAksQckBDWgfoCBzINumz/eRNqVifZrXHyfr4+W92v5/c2LAAlVShJ445ojMTOEYC5Bs9ftuO2aMP0b+Vmj3gYcHSTc5j/fdsYB5ezmTYBEuk4C318J4Jb894Re91C+k+tCaFVfegec/53ZdCcivjygupu/AzHfFjeYSx8SARJMSACCFXyzxHuXIC7JgwS+RB9wjQKO+WkW5gKu+VCu+WNccFrVUrQ8F4FpR9efIRMg4/W4sY8nXDAJeqynBUzi8XCQ4xyUfhqT4B7SFWxaCggPqcxM6Gf+TuMnlS0XVhABEtQmQRSVDLISEDqSPH6vHossTkvc2CuYKoxg3f7mSQjwrvSzhXrHmDVe7wCy3V1IwQRIHC5iH5q0SvpKGYQEpb8HSBNT2wGxVmVGE9ZO6mzttmxDbYsiQJIF4sbucpLQG2y8jzeIlZLLLbz0T0h+Nz4UvWgCJJlMohwk8C6rpYA3Pt76JU+G8HMKgrYMijxKQoDMQUgAMl+SvlIKOB343d8LvPTvUcej9/XY4d+VtiGAJSNAcuqxth2lIiH99glBeV3nlXE+gD2vSc5ipaQEyGRKRQK/fdqBgBMlZrbQ86h4wZntlxspOQGSslgSeuoa54P87xEJ5haC72qjRsQNF6qXhQCZjJDAN8zey5T3hL5xcJSfAuvE3ykpDT9x6laf412BZOpZSy9FWzYCZHK1scg2AmqRvkp4c59FNXQiEWpcKL+6CH/96RBc5c+T3aifa4+rbIViHLPQofmN4+W6FYg2eHnzec4fXbRDpk/7UYT1eUpfopOBWOQtpa0IsOwEyNz0mLGJb1qU7+3FnpekcEVefkN0GhYCZE61MWMtAr0h/QJkj342cryAcTmHDBsBMpNA1FjHd4xP8RNgt+g5hZcN3+vvCqR8q3P6FugwrATIHPmO8cDYProbgL4R3VOI4vxW+uFAPLIaO1uvePoVaRh2AmS+Ey8Y/+hR43G4lgpqJjXyqSEb5VdIsFPeDWhJmsP7RlDnz3XiX06pCAFWQXJJ88eNdj41WrjgJ3iXX8OP2Hv9Z41fLZ9ytxUloBTFFRvjfwAAAP//xvvQTQAAAAZJREFUAwDKijK9G5BgGgAAAABJRU5ErkJggg=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790265185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VersionTag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57233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Sync</a:t>
            </a:r>
            <a:endParaRPr lang="en-US" sz="2400"/>
          </a:p>
        </p:txBody>
      </p:sp>
      <p:sp>
        <p:nvSpPr>
          <p:cNvPr id="1206991579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47 icons</a:t>
            </a:r>
            <a:endParaRPr lang="en-US" sz="1200"/>
          </a:p>
        </p:txBody>
      </p:sp>
      <p:pic>
        <p:nvPicPr>
          <p:cNvPr id="1634478281" name="Image 0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720703004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ConnectionConnected</a:t>
            </a:r>
            <a:endParaRPr lang="en-US" sz="700"/>
          </a:p>
        </p:txBody>
      </p:sp>
      <p:pic>
        <p:nvPicPr>
          <p:cNvPr id="1766051336" name="Image 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081969029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ConnectionDisconnected</a:t>
            </a:r>
            <a:endParaRPr lang="en-US" sz="700"/>
          </a:p>
        </p:txBody>
      </p:sp>
      <p:pic>
        <p:nvPicPr>
          <p:cNvPr id="340258495" name="Image 2" descr="data:image/png;base64,iVBORw0KGgoAAAANSUhEUgAAAEAAAABACAYAAACqaXHeAAAJYUlEQVR4AexafYxcVRU/582sS8C2uzMDxbY74z9ARYxVRAJKiwoIFum+gW0a/KpiYzTFjz9IjLTGCJWEREVqjH8ATWwiMUtnth8WpW7TNmKNmFhNDIuSwMzuAu2+t0v6QVtm5x7OebtvefPefbPz9Wba0Mk78+4999xzfuf3zr3vzds14D3+uUDAe7wA4EIFXKiABhiw+rLX2X39P7XT5iErk33RyphH7UyWrHT2JJ8Ldsb8l5XJ5ifT2W8dX/LFVAMhnCknLh+4VHyw3512xjxip82iNRODLI5pcWw7nT0oWCzG5Eyq86uuJTCZMR+w0uY4GvAPMIzNgHgTAixHwMskLiJcwuc0AK5AgH5C+G2pq2uCwR6wlq25Hmr82BnzBpvJfbu7fEx8sN+7APCjHK+P2xIDkGMix+bGSsGCjMlOZ8cEI9TxqYmANzPmZ6109n8E+CgiLqnDv2OKgKvQMA4zwG3VKuLEYvMyK21uB4LnAfEmZ3I9XwhLBaNgnerLrqxlalUCCAZik33ZrWXAYUS4ohaHoTaIzAOsL8XjI3KF/XYC+O1uGEHEL3Py6B+vp4+MVRlwkOP8ggCq5hg6OJG6a4GdmR4mAzbWE3xeW8QkX+FDvGbXu7bSVgj7OfFeV9eaM/6A95A/Sy5h/rQE2Ik7FhoXx/6OgKvCJjalR4zzmt3G5f6InTYflTYgxCCKD8ItnMvfJCedey0B8P6LBgHxat2EOR3Rc6TgQSJ1S7w8fUWykMOuUulSY5pWANFaVPBrti2whB6I+EOO80CogTNAryLBVgB1j/iWGBIrXsYrJTYBbeJ4+xzTsC/Ea2DBRX/QDQcI4JJ5nEHdpjOe1RWMsvpMspj/fGo097NUcWh40diul2Vs4Wu7rd7x/L95bDAxmrs/UTh9FRE8wmMllnqPEgJtSRTOLE8Uc99NFoZ2iG+JIY4Wje34v8ROFfJbON5tTIJgrkI43s7V9pjM9UoFAXbGvIFvO/d7DXztvYkzJz/cOzZ0wKfXdhGePZsq5n4EQKsYoK010imJ7JiavjFRyG8SHzoTv45J2CfYWL+XRX8gfo8v8Ke8gxUEEOHj3kFvW0qaS281Hn3ulFdfSztZyB82Sngtl+tL89kTwAiUcUXP6K5/zmfrHxdsyUJuNfv4jX/M7fMF/rnblvMcAXa6fy0ifEKUfiGiPVLSfn09/d7Xc4XuM7CyKgkE/33fNH06OZ4bq8e335ZJ2CiY/Xrps1xvLcuafHaOOQII8TuOxv9FMJZU8bV+dSP9BUfzx7rPxuUB5z/B+XQkrmIrF47na18qQSeOBnnNJc+eWsckvO4ofF9o0LddlUPA1Af7ezDklsdX7EEcGzztTmj2vOCNwYkYnb2ZCHa5vhjoTjwev3nR2OCkq2v2LMsBEX+s9YN4q/ts4BBAZbhDa0gwnirmf6cda0K5qHjqBBLt5AeivXzew7e5Xb1TE3XvLfNB4KXwBO8Hb+js8JLYraKfIcAwrpWORv6o0TWtstO9D4OBTwLCFwjxTmk7uqY9Bx0g0LNBLWsInf3OIYCXjP4HDsILbNryg0tznd+pTue3aaSPikJyoKXizyGAy+QD0gmIUsWArgUK3lcu97vR6fw2DfUNIyyHdwlAgMU6511lVeXJSjejNh0CdvstdTq/TUN9RdocEMC56DMVQKDd5ctdXRc3FPQcmmQgBcgWeFz1Z+TsEIAIx6TjF1VW2srw253LfYVGYLkJXkR07g4OAXw7OipKv5CBH/Przre+AgjJgTwEAB7RJYYAq3X680nHOdypw0uETs5OBdA0/klnxLfHG+30mqv1Y+e+ll/GfgiIPqlD2qWmnecDh4DUaztGeBkEf4AgIoDxE52D80GHgFsAETVYX3HfYRjuICHsdtsVZ8QBO206j40Vek3HymQ3MesjbK9s/jtBmGimOqowe0efNpWVMUckhmM8z5e9zLydTeZ+9XF77uBH7z1uZ44ALvetXAVld6DijPCMteTu5RU6X4eTHmCqH0LAq0JY982os4v8Yd8I8JDEqjZbsPIG/ozWhqBsYOmX7tgcAfxq6UUmQd7juWOeMy6ELnXg+FLzSo/S18TP+RQRdsNjORgZK878kQYCIBAe6ynsfsXVzxEgisTp+CZ+QJiQtl8QcHEpBs87AfyD50hfNmzBKFi1kIisxFuxij2tggCcGDwZB1qnnSxKxFQphocnl635iHQrhYYr+1H2grGmMnfz/d74Ky+/VFhkQ8E9kqN3vIIAGegp5PejUvdKWysICTJiByb7zGu84/xScpCrZzMBvcS3Hm56R1vQ5rcm4psdb5ZYXo+SvCL6Cyev/8MKz+X9baB3LH/QO0/aAQJEmRgdehpIfV/aWhESEA9OLe1f4R1PFXIPpwr55QzQ4JcR2FIp5g3xneIY3phvZrIfV6SGgTF59d42Em5MFnPaTVFLgExOFod+xecNIOxxI3BwQBUzhv2VELCLUCFXvkywDxDDrzzABn6hG/qWOJQAwc1X8AkD8GvVSCCuhE6QIMkrp+whIVgDwhdOsEsOgTGPwvC0tc3eYm67ISRoR1nJlSAk+JcDj0R21FL2glmwzwfCmM9AxsURAnyJNxIl/YAwCe1aDnLlq5c9KMEqmAM4NYqaCJB5iULu94jwlWokSCVEuRwk+eplz8kzRsEqmGuRmgkQZ+K4UyREkbzkVBcBMqETJESVvORTNwEy6V0SiJ9LROMT3hNatRyiTF5QN0SATBQSeD+4L8pbZNTJSx4NEyCTk6P5bVGR0I7kJYemCBAHUZDQruQFf9MEiJNWktBs8oKnHmkJARKwFSS0O3nB3TICxFkzJHQiecHcUgLEYSMkdCp5wdtyAsTpLAnflLZW3OcEfrPUyeQFWyQEiGMm4SlQdJ+0tSIkxIxDCtR+4LbWhpUMcL3zzMHtKA72H4XbGZ+zJHwj9GEJsAccgeCH+IcN/wKt9Vdd0EFtmkgJEAhMwjZA3CDteoSAvh7llXexRE6ABOK3Mk/ycqhSCWI1KzRz5aP456zZCBWnthAgEZ1KIAjfGMWIhQFFuuY5RMXB8Sr6kXaYBNkY9ZUwe+WjXvP+BNtKgARnEuQHVKASqE1rXjB4pe0ESHAm4SlSwH+3p6f5jcL2mJq+rl1rXuJ7pSMECIDUaO6FZCF/b6qY+2oj/xkuPlohHSOgFeBb4eMCAa1gsZM+mo39DgAAAP///IW1ggAAAAZJREFUAwA/LEe9JZUq7g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23242325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ConnectionHeartbeat</a:t>
            </a:r>
            <a:endParaRPr lang="en-US" sz="700"/>
          </a:p>
        </p:txBody>
      </p:sp>
      <p:pic>
        <p:nvPicPr>
          <p:cNvPr id="1531480697" name="Image 3" descr="data:image/png;base64,iVBORw0KGgoAAAANSUhEUgAAAEAAAABACAYAAACqaXHeAAAMyUlEQVR4AexbC5AUxRn+/9k9NCqE21klwu0ulpYPyqpo1ITEKk2JaFDA28XTxEQBn2U0mjJgykiSiuSJxndMxVI8pIwxp7vHieALQxkfCdFSoymfUXcWwcfO3gkSBG7nz9dzt8/p2d27Ww6sZGr+6e7/1f98093T071r0P/48X8ARqMBfNzWEbIj7Sdlo/G5uVh8oR2NLwF12rH4Kpei8U6UlyC/QOko3b7oqa2jEdtOawEfRWZPzMbil4DW9Bv5D8kwHmHmTiFeQswLQXOJeIZLzHNRXoj8tUpH6eZpzId2NPFYLtJ+8SeTO75AO+loOgDZWPuldizxN8MIvsfEt4JOIKYADfVgDsLuRDGM27ZJfiN8PpsFoEN1U0+/KQAIdQTsSPxcO5ZIMxm3ENFXQM0+pwLMW9FN3slG4+cIUVNiH7ETO5o43Y7lXyGD78QdR0E7+eTJ6CbLctH4y9m2RHyklQ0bAGnr+Fw2Gu9GM+1iokNHGsiQ7ZmncICSKgYVy5DtBw2GBYA98bRIzuhfhydx2qCfuomI/IeEHgd1Mskv2HG+yyKzXFJ5kl+SyDIheUKEttZ1OKigYsgF+p+1JyXaBllDSoYMAPrgVylovEDMh9evSV4lkutFnBNNyxpvWsnpoPmhdGpRKNP9+5CVWumSyqdTV5tWal44nZpmWoHxAGE6bG9AX3+tfj38RQnK832R2UfX163UGBIAuVjiLDzBJ3HzZqUbT+nvRPljzXRqCugHYat7DdPzOzxaPgymru1hK/k4bK8Ip5OHKV8A5DkfdZfNxPvljeDTbowup7FLwwCgr6mR9x7cfNDPNYJ8UxwnbqaTU830imf89IbKV74AyDHoHnNUHTXsx6DF3JOLtn+nhk6FqCEA0L+moq/dUWHpKchdaLqHhTPd3R5RkxjhdCqp6kDXuKuWS2FjaaPdoS4A2baZkyggq1BhC8h7ivTjyVxqplPnounmvQpejprZZaOJu7Ox+PsuIa94Xk0vR9Wh6kJLuAzd0a++ln4juAoPru7AWBMAmThrLw60PIZm3+oNBRyRXkN4Gp7M71Bq+Nzm5G9kprPRbye4hLziNewAiugStxhCJ6A1bELRczLRvnhwj8iEk/b2CMsYNQHItbR0ETEGIfIceOqbW/I0tTWTfNIjrMuQaV4VHc+rVc5RdbfsyH9ZxVLOL+aZp9h77HNvsUxE1XlfAOxY4nwonwLynkL5gMMzx72XesMrbIDDHPZo6XgeJS9j3Iae1wN5me3XHdDSZqkB3Gs5wNECIHRUCyYlPxlQ8V7R/85X6Hslu4bTur57LTFd5Fc7My8WfK/o5FoA7Fj0QmKO6AwAzE3hTLJTK9uFTDOdvBOvwNt8Qojmov3n6mQeAIRm7EHEi0h7yLuYuV2hFe0GTDOduxxdYb02FOZFbsuuEnoAyEX2vAQjqHYBgh35EWROlY/dpsi0Vr2Sr/YJKGrHIp5u4gFADLpQ60DkFczfa46oWrtRZuJ7YjneCq/rqmXh2gBsiSX2Z+JDdMbkEJastJLdismYGOANdaU2KObD3YldmbCiBWxzRPt5KyIbzfWph8vsduss3lA9iHmDLkgOjME6ZElSAYDD9I2SqJQziO8vlT4zuR59pKIHAK8QAwb4Bse16hRxVlaxdvuiwayNWYRPHrxX9x7UTbsZe+KcgzFh2MstlF1EaGsok/lLGeszkW1Npx9FoNtBFScz7b15UvygArMIQMDI6199TC/xEBYzCo53dapiFpGXdXHkDS7eaxEA4RKz0ki0g0mlzu5aYm3sDsuEQsR1AWBH76TgoDzNxhKLsrH4a/j42GJHE0/b2A4rlw8n39sWPx4+12L9YDPS11QdjfrBK3GjTle0AJAUm0W5EaZ9WiflOipvR+MdqHAxYx7BzHsR09fI4K5Nk+L11g+VuUt2LL60LzbrALeAy0fh2WOdAPXA5/HMtA/SQ5hosR1JnAlxI6e2BRhUau1GwQscawGAXOsE/KqTNd/4PG4H0zFVijWKPD8vwTcA5u1qwhLc0ziKiMdR9cGVr7JqcaksG0r5Uk6EvF2AiPF2oNE5hN72rYg5SMwXUKDl30T8PRrJIdSvNefSXmWxBWD+/AFpDqOsv2jEZSxZU1YYzMqmFqF/DBbKk+XlBV2eiffIG5TA57dXLLzay/Ry/AZ2EX6/oF0EAM9fC4BwqbkUjHQpPkK60IR+DCBfx+tH7QI9Q450YNXIrtYPWcmf4cZuruZXl5l5gCXwOkA27K4xM8n7BgS1r+wzruFzQQOAwXoAiIv9pXZ1ROF08ufhdOrQsJXa27SSx5qZbjUZ8ZjhtsS0Upe37OjHnqLci5sCdh61AYYCAcTM6Bls4nK22pobENa9asc1AOMFwBFHCwCCaxiAuuFUKaj1PDOdOivo5A/GA16OuvyBKNkeQC2Bn5aKtXKsBcBwSg+72AUMKTHLXQJ47MhQUa9c1qz859f3vBW2kucEuP9ArOh0gpyavkX/yi63AZK4JTmynFfIB5y8twW0ZqyBvlvQKqY8rm9S4vhicSdmxqcffMe0kvMDvOMgjCN3A4i8vjrx+dIraecic6aj04wtcQo52TR2Q8+bhVLxyaq5Mwy0o6sEKF4waFaqnlB24pxDFal8uV8FRNhKzaU8TQYItxNR6aNG5LGQ1V1nmw4WLH4xP8RExRZWBAAmqEuPrENyupI3i9S+HXZx3+YWeVWRymMba2q1f/O95Hq0iIt4U2A/Q+gcFpkVsoIzym+g2qas3FGWL2axrvlgsYBMBQD8yafduoGImfdvxs9RUJ979huB65CJgQpnjIJ0I/kcod6uj1ut5PKQlVrJ1OXTLUrGdrT9DGIKlTiDOaF8fmvl2kYFAGZutdpne3pQvTIJyK+qm2qlQuMlJj7Coy10tN/mhUe3BsONkfk3OhVhenLfbM/mclkFAEqAZqbdXGB85GDf/Xyl0wTqq/YhLNlGnm61XXUZH1QXE/Fk0hxMjmcT1wNAKNONpW95SWNPwnyNuBsnOmnjPIzwf/JoC414t8ndzRa+hnQHFkfMdPcD1SIPAEqBibWbC+BPyEX3/IPSGQmZVu8iTJPPI6H7XHLkPJc3EqewzQWDndq+DxnGtgUqqSYtAKF08iEYrKtWdsvMczHIXO7mh3lROzhmJrUUI/w3XUJe8YbpzjVD019AzNqRH/fylN+0XAuA8sjiLFCpnozr+2LxE/Sy0ef2trV/nWRg4NPVHiD5vo6veL4AhDIr/soO3aqUPMRk5IXu/7htdnF1lXbRoSZSToBXEJPPvcgN463u58nn8DEa0MYOi9pt1f8ChLkV7/N1vZHEcQPao39VdXPQeYZ0q0aEQ+SpUDpVoyWTH2owxsmYMgZoWztGbf2yGEDAbtIT2UhiHtRH9czG2i/F6u4aQgzaikUyAdo+W92DVj7IrNkClM5466HeABszsSSxTZU9xAQx3WVH4zc1YyJDdQ4hMjDgLWX1q3TG8hl5D3xab4XaDBW7V1rJqQuAUm9NP/CC4ch8lfcl5sty0f4XeyNx7Qarr12DAtw4Y6n99Fws/goR14wlIPIt03rgX9TA0RAAyk8IEyQm+jZeKfqFRqWE7WfH4O5sNLHOjsa1+4xKbaiUa2ufAX/PEaaKRHwY+R/bVYytmdQKf5VKScMAKLNQOvlHBHEcQLBV2Y9YLYUzP5qNxt9C4DfZkfaThDrG+OlX85WuHZlzci6auNmOJd6WgLGKmb9UrVdRFrEDTv+xbowVgtqFIQGgXGEJ61ljBx8FENAUFcefEPSBhK5BhvGIHc33AZDHAUinHUkszkXaL8Zn8Km9kcTsHPKKp2QDOvk+MuRhYVLL4gf411CU/JP6nSPHZ3qeK3IazAwZAOW3dWMyHdq2ZSry6ie0SOqfzPQ5Zp4GQObi3bNIDOM29OuVjkErBHnFUzKlw9Ct77GosSqUD0w1N6zIFDlDyAwLAOWfP3h0C5rbTBLnTIy6byreaBLeSm+QyBkqBl7fhVF/eLUPGwBVHQYcMa3uP5tWbgqJc5HvfEEpN4uE1M/gLjDTwSmmlVJ/10FDGr7zEQFQqJZpbT+AuN00eg9kkitJKFeQNS3FIAdfC0LW1oPMdPIOvBDyKI/4bAoAhSj43bWfhtKpaxHkRHSL6SRyLZG8hHToTwnNCbYvws8SEedErAVOxI3/lmm1fkJWCGKIaVMBKNStggyrv7xYqSvNdOqIMduDE8hxThaReaqFIP01QFmGG1ztksgyl0eyEOk8pduSp31heyT8/HDgLzddpZXhQkVNSHcKANVxjX2/6yMT22RhK7VMtRCkV6H/zsMNnuKS+rOUlboK+esgW6Z0dXuK1X6bUR4VAJoRqJ+PkfL/CwAA///71RXsAAAABklEQVQDAP+l2r150xCw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45705838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ConnectionLatency</a:t>
            </a:r>
            <a:endParaRPr lang="en-US" sz="700"/>
          </a:p>
        </p:txBody>
      </p:sp>
      <p:pic>
        <p:nvPicPr>
          <p:cNvPr id="609877467" name="Image 4" descr="data:image/png;base64,iVBORw0KGgoAAAANSUhEUgAAAEAAAABACAYAAACqaXHeAAAMSUlEQVR4AexbC5AcRRn+/5m7JAJJ5XYOIpfb2VBQCiksQURjUYUWIWAgCbcbgg8eCRRCRV4WJlhICksoX0FBBEEpHhcopPTI7uUICW9TyENTUIBgKaDC7uZBws5eSIDkkpv5/Xrv9jk9+7jbXM7SyfzX3f+r//6mu6ene2PQ//j1fwDGogN80Lko5IS7TsvY0cXZSHS5Y0dXgrqdSHRdjuxoN8orkV+mdJTuDvvMtrGIbb/1gPfDCzoykehloKcHDXc7GcbjzNwtxCuJeTloMRHPzRHzYpSXI3+T0lG6Lk3Y7tixJ7PhrqUfzlj0SdpPV9MByES6LncisT8bRstmJr4ddAoxmdToxdwCu1PFMO4YEHcrfL6YAaCNuqml3xQAhBaZTjh6kROJJZmM24joi6Bm37MA5u0YJu9k7OgFQtSU2EftxLFjZzsR9w0y+B602Abt55tnYJisytrR1zOdsehoKxsxANK56BMZO9qLbtrDREePNpCG7ZlnsklxFYOKpWH7YYMRAeB0nBXOGoMb8STOGvZTMxGRj0noKVA3k/yIPe/bLDI/RypP8mMSWSUkz4jQ7poOhxVUDFlz8EVneqxzmNVQ0jAAGINfohbjFWI+tnZN8nciuVnEO9VKpaZaqfgc0IWhZGJFKN17ZyiVWJsjlU8mrrNSiSXtycRsK2VOBQhzYHsLxvo/atfDn5UWeXlHeMHna+uWazQEQDYS+yae4LNovFXuxlf6C5F7kpVMzAR9tz3V+zTTy/t8WgEMpp697an4U7C9uj0ZP0b5AiAvBajn2Ex8mGu0PJ+LMcep70/dAGCsqZn3QTS+Jcg1gnxbPC9qJeOzrOSaF4L0GuUrXwDkRAyPhaqOKvYT0GMezNpd51XRKRPVBQDG1yyMtbvLLH0FuQ9d95j2dG+vT9QkRnsyEVd1YGjcV82lsHFvvcOhJgCZznnTyZR1qLAV5L9FBvFkLreSiYvQdV2/gp+jVnYZO3Z/JhJ9L0fIK55f089Rdai60BOuxHAMqq910GhZhwdXc2KsCoB0zD+IzdYn0e3b/KGAI9JvCM/Gk/k1SnXfA577S2Y6H+N2Wo6QV7y6HUARQ+I2Q+gU9IadKPpuJjoUD+5xmXbawT5hCaMqANnW1h4ixiREvgtPfVerS7Pa0vFnfcKaDJntV9Hx/FqlHFV36z73CyqWUn4hzzzTmXjIQ4UyEVXmAwFwIrGLoXwGyH8LuabH86ZsTrzlF9bBYW73ael4PiU/Y8qWvjdNVxYEDQf0tPlqAvdbDnG0AAid0IpFyfVDKv6/GH8XK/T9kgPDadvUu4GYLg2qnZlvFHyv6ORaAJyIfQkxh3UGAObW9nS8Wys7gEwrGb8Hr8A7AkKws/bgRTqZDwChuROJeAVpL3kXK7ertaJxwLSS2aswFDZpQ2FekevZFUIfANnwpMswg2o3INiT70PmVfgYN0WmDeqVfF1AQLYTCfuGiQ8AMegSrQORN7B+rzqjau3GmInviQfwVnhTVy0LVwfgo0jscCb+tM6YPMKWlVYyrpiMhQHeUNdog2I+NrewKxGW9YABT7SftyKy1dqUeKzEblxn8YbqQ8xbdEGyOQH7kEVJGQAe01eLomLOIH64WPqvyfXpIxU9AHiFGDDANzj+Vtwi3toK1rgvGszamEX49OG25tqgGp3LOB0LP4UFw0G5QskfEdodSqf/WMIafRZOsZ7AaEUopfnRey54aEsmn0BhL6jsZqaDd02PHpVnFgAwDVf/6mN6jRvYzMg7DkoLGxaIhMqIKBOJxoLsGuWrmEXkdZ2da3ChrQUAhIvMciPRTiblOvWV+u3Y+XjmalNFY8CEf6txcnSuRjhCFmtj91im5R3WBIA9vZO8g3pTtZHqstT8bMYq684Pm3QSxERbdfGJFgCSQrcoNUJAWielOnXlW3guE0+upat09riu9m1Uy1Yj1/YAg4q93cgbMZEWAMi1TsBv6BY2jqs02C0uKarkGyRXVy5YKnXqK8sWnR7mXf8QIGIMT9pvF3ZvBiudD6BGRZV8zEefIbP1X1k79qtd06KHVcrrLgv56szZcvGs0qDhC+vnbcPZssQoGS9lggYLgrdJpclUwyRFlXy8H9WEOBE2VwxM4qRjR1eqI3a/XnWOBEzsIvxe3rIAAJ6/FgBhKnSXvNFIUt5pPhwEcpk/QbdA8/M8JppEOE7fZ7gpAPHDWnt8eTuVcsC8BoA1ABisB4C4KQCE+ns+AMhXqMBqElpdqYMlw8EA4vrspENeV2+USnlAWTuvARg/AJ54WgCwYmsKACpAfKr24Kvy69i0yKpyKWHRMkAeHj9aWsrX5I+gVvMHGr6GxVoADK/4sAtDwJAis9QT4sGJDBX0SmUjyVvp+O8n7hmcyTgQRaMfRJMfYE+WThwg2zQGjwQ43SC8fat4F/0ru9QCAwlNkuNLefm86bn+HtCWTr2JgD7OKxVTnrJjeuzLxfLoc4ds79uGzZU721OJ89pT8QtC6cRvJm9LbJ+afOQdKxW/0OR9RyGW+wGEq69NAr70itrZ8MI5rF13yM7JW/rezmsWnqxaO8NgfV5QmopJ0dLy/s4rINpTicXk0gyAcBcRFT9qRJ4MpXprHNPBgiUo5keZMBChou4CAKqAWVqLrEdytpKPNVmb45vQIy7lneZhhtAFLDI/lGqZW9qAKjEt0skw3B4p5ZcBwB/u6cWkh+FTqkLEzIc34+coNMJLvUHaUvEHsCO9lqknYFgUnTt21znEFCpyhnNCrru7fG+jDAAru16dsz0/rF6emPITIFOmX64wPkq5GJl/potGmJ49NNO3q1TmaxC6mfZwgbFZmrW71HFZqf24yzuR6FIinkGai8nzfY36AMDsjK1veU1jT8J8g+QOTnTSA8/LnWYL36CNBJsjVrJ3daXMB4BSYGLt4QL407L2pN8qnfFI2ZaWbu3YV8GKLFNJJWkBCCXjj2Iy3FipnCszL8Ykc1UuP47+OJHoMmLWzvxoy3NWulftEfoi1gKgtFi8ZSrVk3Hzjkj0FL1s7Ln9nV1fwfjMTXy62k2S7+j4ihcIQCi95k/s0e1KyUdMhiv08AedCwq7q3SArkzHwqM9k9cQU0Bb5Japqd6XKeAKMBrSxgmLOm3V/wKEuW3QMDf2h2MnD2mP/V9VN7d4LxDxFNJdIs+FkokqPZmCUBvyxlgymjTQhXW5flsMIHhMz2TCsSVDFmP3NxPpuhy7u08TYtDWKpI2ae8C1QatfJhZtQconampR/tNNuZhmTygyj5igpjuc+zorUG/wqAmXkJkYMK7l9Wv0tVP6sl/4QtzN9Tmqtj90nJOTQCUelty9SuGJxeqfCAxX5m1B1/tD0e1B6yBdnUK0HB27NjZODd4g4irxmKKfMNKrf4b1XHVBYDyE0r3PsRE5+KVot9oVEo4fvYM7s3YsY2OHdWeMyq1Rinb2TUX/l4ifAgQ8TEUfO1VMbalE2uCVcoldQOgzELJ+O8QxMkAwVHlIGKmE4n5iYwd/ScCv9UJd50mtGhCkH4lX+k64YWnq11hJxL7t5jGOmb+XKVeWVnEMb3Bk3IxlgmqFxoCQLmykokXjX18AkBAV1ScYELQRwKIK8kwHndsdwcAeQqAdDvh2I3ZcNdSnBOe2R+OLcgir3hKNqTj7iBDHhMmtYd4RHANBclfadA7fmq676UCp85MwwAov21b48nQwEezkFc/oUVS+2amTzDzbACyGO+eFWIYd2Bcr/UMWiPIK56SKR2Gbm2PBY11IdecZW1Zky5wGsiMCADln7c98RG62zwS72uYdd9WvLEkvJXeIpFzVAy8qQez/shqHzEAqjpMOGKlev9gpbIzSbxLA9cLSrlZJKR+BvctK9ky00olelQMo3E9KgDyFTNtGAQQd1lG/5FMcg0J+ba987ojTjHJwXZZKLX7KCsZvxsvBBflUd9NASAfBb+7YU8ombgJQXZgWMwhkZuI5DWkGO55rTpTdCfYvgo/K0W8U7EX2IGG/4JpvX5BVqfbSrWmApB3roJsV//lJZW4xkomjpuwt2Uaed7pIrJE9RCkPwUoq9DA9TkSWZXjkSxHukTptrp0KGyPh5/vDf2Xm57iznC+oiak+wWAyrgmv9fzvoXv8fZUYpXqIUivxfhdggaekSP1n6VSiWuR/zlkq5TulM2JqmuNyjpGWh4TAEYaXD12o9X5DwAAAP//0MZH7QAAAAZJREFUAwA67Ju9rmnGjw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68885510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ConnectionLive</a:t>
            </a:r>
            <a:endParaRPr lang="en-US" sz="700"/>
          </a:p>
        </p:txBody>
      </p:sp>
      <p:pic>
        <p:nvPicPr>
          <p:cNvPr id="1894293928" name="Image 5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570226932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ConnectionPing</a:t>
            </a:r>
            <a:endParaRPr lang="en-US" sz="700"/>
          </a:p>
        </p:txBody>
      </p:sp>
      <p:pic>
        <p:nvPicPr>
          <p:cNvPr id="1161655953" name="Image 6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147236226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ConnectionQuality</a:t>
            </a:r>
            <a:endParaRPr lang="en-US" sz="700"/>
          </a:p>
        </p:txBody>
      </p:sp>
      <p:pic>
        <p:nvPicPr>
          <p:cNvPr id="588134973" name="Image 7" descr="data:image/png;base64,iVBORw0KGgoAAAANSUhEUgAAAEAAAABACAYAAACqaXHeAAAMc0lEQVR4Aexaa4xbxRU+517vhkcSsrZDaLJrIwW1vCnv0EoNoJA0PJL1hlBaShNVBVpBEUgEWqlqRX9UEKAU8ZBKqUSQANEVa2chCRAeKaLQUtICSaU+oMX2JuTh6w15EJL43tNvxr7X1/b12t71RluVqzlzzpw5c+bMNzP3bdD/+fE5AIdjAXzSvTRs9fTOz8USy/LxxAorllgJetyKJ9ZqiiUeR3kl5NuUjbLdFbus63DENm4rYGfPopm5eOJG0CsFw95BhvEiMz8uxCuJeQVoGREv1MS8DOUVkO9RNsrWps4dVqxvfb6n9wd7j196HI3T0XYAcvHem6x43x8NI7SFiR8CXUxMJrV6MIfQbp4YxiMHxP4YPt/KAdBW3TSybwsAQktNqyfxXSvel2YyHiSi80HlJCVRlABSHIw01wIVZdi5OsVR9KU5APMhbJP/5GKJ76BV3djVisnF+p7IxRPbNEFWOp8vT6zrxLNoIFixviutuL2ZDP4tTGMgPRhRA9AEDYNUYiWAFAcjzbVARZmoyKFTdbo9hupyUgcfz8yr8rHEplx3X0JpqumAY/+Kma5l4hmaICtdtZ0qjxoA6V56ZC6WSBFTPxOdqJwRYlUzqRgztJp0zegy3b7kR3nwA8F8Mps0oGJQsahql9D/Za5c5jKvLJelUQFgzVzckzcKbzPzYs8VesXUEzEjMbX9gF84hlv49gHBiCFvFt6yZvV1o1InZpqsBX/GHPEXXbllALAHL6CQ8VcEc6rrRHPEBZ0WxzUr9ePirVYcEZ8hIdm4q2fROdTi0RIA+Xjft7DMX8dAA9Fsse8xmTMDCSTEov0w8bG2EfqDjlFrmsuaBgB7TZ15n0SHIe0ay1Cf6HShcYYZ+zs79JCQ3MRiL2Kbzwh/ak5RxI6cRrYsJJHr4fNu8E2NPfosEAvaKEUn+nlSCc1SUwBgf81h5sc8p6pDBuYgTxcgIJjXmOTbnZ/JjGh64KRwduCH0XTy4XBm9XPhoWff5539exWFs8nNkaHkC5FM8jfRTPJH4KeLfbAb3dysfAS4rlTpOFifgiorGpcaApDrvnwWmbIWrjpA6AQh6Q51KTgT+rc4TiKaHrg4nE4+OWV7ckewYX1tdOj5LdHMwIPKhynOOQBjsL41ajB+UoQ9ilLTaUQAZOYVR7HZsZ6Yi/flGDvkBs5lRSQzMDuaTaUaGDZdPS2T2ggwFrNtn44ZGBi5oUZhZBNf7YgA5Ds6+on4JHKPEX3LbsOhuZF08l7XvN08PLR6E/wvIYeuhu9DoJZTdYO6AFjxvu/B+FJQE0k+Mh05qys78HoTxmM2iWQHnjFsZz62xb6xOgsEQOjsDpxVf+o5R0+eXC1gv3ccKpw7LZv6sLpqPMtdQ6kNIXLmIs7hsfQTCIAVj12Pvd7jOeZ6a192h5zCgqlbn8t5tm0W9hy3dLoVS9yJG7C1uXhig58KzPfhsvohQCiAcHrASWqkyQqIrQYAoYWTiPgn1MwhdOUxQ4MfNGM6GhvBU+aBTvtNTAZWIy9k4rk1xMY5qA+ByCMKPvTKrqqqASDfc8SNTNTECwi5P5JJrq/y19ZiPl44D4vvhHY5teI9N1T7qgFADLreM8KK8mS/IJLj3aE7/arxkNmWaW3zi63BwjdW+6sAYF+87wtM/KWikRAxBR6MLRIe7v8ksLKNSpud93Bf47TNJfOJ+sbO57ACgAOOVD3e+ixdUWRTODPwa7c4nnx6dnArTm4rcKI7MKZ+MJcAUrtgsxPvIbWoswoAHKava+1IGfMDI1W3uy6STf4yYoe6xHbOx7X/omaJCs5achwSB6MXkMGl0PDQVZIU8wBQJlBcAsLlBDm7DSD7UkdB2naL63M7oshD/fujQ6m31bW/WeKQ8QjeLhOrgSsq9SDCC4TIG7cnWDOXfJGZj9J2rPOaDI+qG6duSVo1FRNQ0ZVOv4SwDoIqEjMdvWdWwruyeACYhl2+9AGiilalAnBZUxInPGPaeAgTFvhewTbYG6sHgHBZWW90htBf6tVNTD1vDYrLYZnh6usAELwEHIe3uw0nMlffAHKxvidwMptHgrEg+eOVQABIvGVBdW4AzNCh/wkA1DcA7PVrmflIYmxcJPcySDgMKq92A2WdYFMGAAWtrMqOSe/JVqkmZBET7n0XKAcIbamARVG7BYi4woKqDxGLaUOhWj3RyjJj/tGY9MkjxsXlb5XeCsDdlm95BywBpnF98KE2HZ90HlVeyXV8ivA2t8oDAPNfBsAdP9YELiWfgp6YtN++xW00kbnDRh0A3EGp6CUAAIPLACgbRaoNcyqaSS6bvGOwtl7ZTDASduoAgNksxcoUAIAjTvAApXzNLLWf0IyJzwwKULisNXyXc28LGBKwAtCGmc4Fdp4dVBM6OcSBL3Kxxb24Tceu3QJd2cw/sNc/9aw8gafumtU31ytOYGH3rEQEEx24AvT9gI5ddk/ZOvgvLSLzZlbdOzPxOuiKCY+R+lHSccgm59bh7t4Lm6Vcd+951d/si07HNz9kUPl9hr8rwRoul9cwkeMWPQCUQkgGFVfP0Qqx4qOkQXi0vMIxjdeaJTaNP1lmYdjqSdyq/R2mDPu85pVXddf4EPucX2f4C7z3sxRhH6jBE2Dy17UqM/EkYr5X/S3WatvR2FuxxFJmPiuwLZe0Qra933m+VNKsAoBIft1uEnpH17QjYzIMMfE9j8b9EOJfBHYiSltEACvk9em5wT1K41IFAEqJa+T9mDkltoeEd7XHUX0v+Z7E95nJe8lRz5LJebi6rgaAcDb1dLXRaMs493wQ3mL+ebTtm2mX715yuhh0d11bLtXgZW4knXq2VPJYDQBeTZCAEeEcQSUqiDjv4MT5+2qCwTrY/HzSQfMrTP12kKt26NTPWo7p4NUXTw30p+J1K0Ruc0U/bw0ArDO9PYo8xMSzyeEV0XTyQj/hE/al+Gr0synb+nf6O2unvGdG4lgJma8iBu/RtsK/GryKUylF3ohkUwBKFSqpNQAq2xLA6GKD3rBivVfRYTys2JJTDk6idzC+mn3vhYFKVzZJ6j7IjQ2AYg+dxMYzVizxgPqYWVSNX57v7l0o5LwN8Mtfr0fsTu5Xf5jUM2kHAEXfzDfnY4V3rZ4lC4qK9uZqv1vxxNNi8BpmLr6+b9QFln44nQzc+27T1gAQt1kdznwqGfKCFetbn+9efFodq5bUu2KXdanVRR1mhoivxswz1Tv88YlkTTq4CMZOPXOlbw0AeMMZHsnfk3JTRUzzxDTfx4y9mY8l7tjV0zu7yqJhcXhW30Vq4DZ1fohB39ywAe7gSMenw9tPZCycllnT8O+R1gDQUbDO1UlWCyNmfIEw32UbxgdYFZtzscRdGNR1Vk/vfAsnMvX+bvj43mnDsxJnqL2di/fehPpHQTknRK8SthWo+IdavX4QiICIinERDlPkm5HMs3+D2DC1BAC6uAbX9wIxq9TQeYUB0ynMfAcaPkqG8SLewW7OHzF5ryPGsBPid8U01jIZD6L+OlCEmj1YxcKu9UFI13Rlk6tdRSPeEgDh9MBTxPQ1gFD5fVAabIlGUbRar/oDFWe+1FjEMp3CV3WMJVUzrCUAlEPc5LxlHOKzAcJmVfYIAUHnFcdNUP1gFqhy5t/H5/Azp2UHW36QCwYAaNYMwKfr+nggHT6wbw5s1C+0pILRRFiAKkBFNE4HBq668XlfG7bNOZGtq0f10SYYAOKXfR0URaaK7wK8/aV9WG6XkzjfwHiLr5gwflIBqhZqV6CCFKnyKEg3LWb61O53IST/hO+rVAzq/wF/XStyIACTDPMWxP8UaCc62o69FvhdAOOVSCb1u0gmfzKJcwPsil9jFQio1GAoWQ0CzqiCQ6HLiiNkJatLGYraDrJqqn0QnOmCsqMh5NdF0qGT8bzRjxrVAqrRpUAAJn/Uvy2aHrgGdGw0nTwu2uC7ANOGAoB4NGIMz2aS2xF7viIcFTwipQoOhS4rDmslU5UMtZeKW/C2cGb/CZH0wGPtesoMBMDrtEWBP9rwWTidvAdBzsSEXoKZvAdr9z3w1mcJywlt34WflSLOvHAmNBMDv49p3dh+mKoaU1sBcH2rIKOZgZexRG+PpJNf7jwYmoEXrQtEZLlaIeB3AZRVGOA6TSKrtI5kBfhyZdth03S0PRN+7ohmUq9gxmt+d3H7GwsfFwCqA1LvBSLZ1EvRTHKVWiHgPwY4yzHASzVlksu1Lp28F3yVsj1c/yIdFgCqAWlneay+/gsAAP//poVy3gAAAAZJREFUAwDN0xrMn3WinA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96711573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ConnectionReconnect</a:t>
            </a:r>
            <a:endParaRPr lang="en-US" sz="700"/>
          </a:p>
        </p:txBody>
      </p:sp>
      <p:pic>
        <p:nvPicPr>
          <p:cNvPr id="1457179729" name="Image 8" descr="data:image/png;base64,iVBORw0KGgoAAAANSUhEUgAAAEAAAABACAYAAACqaXHeAAAK1UlEQVR4AexafYxcVRU/572lH7bA7szK5+5MY6JIIjFqoKUtbYFYMDG2M2WhGBWEpFgNQaWlkQ8tWGItLWr/MESjYAgf7caZpaRBWoV+mRAVJFgVTLTd2S4pdma2UGq33Z13/J33ZqZvZu+bmd19O02hL/fce865555z3u/d93Xfs+hDvp0B4EM+AejMDDgzAxpA4Gg8eWEulliXiydeAO3LxpL/y8USb4A25ToT3xHqshtwE6qJxszFk3cjh82gN7KaUzyxD/lpjhveP+9L5zcSsO4pkOtcvHBQ5O/EvJKIrwfNYKapkC8D3UgWP5qPF/YoSNSkTWNpTIRbjxy6QJe5ORHPIC/H7x6fYu/V3KnOVhOAbGfyXrKsFxGgrY6fWYMk/8h2LL6ijt24uzWGxoKjWaDgwtyuuedjyXuCjYgCAcjFF81mljW1Blf2cSvb1maZsWBKpT48Sc5fOA0xuom4lRrchGQtQJgTZG4EQAMR2c/gyHPQwAB9PCeRDQF941bnJ09/FE5ioMYL4zAyPeXt08hhRgByk6Z3wbSxQAJLJTQkYES+mYst3pWNJ3aESblYYjeRLHNjuLFQIRzqRko8N3naDSZDIwDAzDxlRLaxU5jXUrCj5NBSJJMjnSNK6p2ZmJmIrauYeH6YBMdzQfDN5G7agIDBIRLnJs3Jcmg+iWx3+6sqJr6ySuWKRgCEea7bW1VZwg9H+p7bfe6B7ny0L7WJhHdVmTRdtB3ZEc30bNac2vpSu6wC/8ichMw26Y0AMMkFJuOzbPtflXoZrJSbLxWYTvijDlvDb/llH9/h48usEQAS+lvZwsecKAwlfCJY+RiqU1qYCPd+Km9sWcmyUMGwcZ/MABC9VjG2KDgW/yQfSzw50Jl8ABelPWRZM3HOoRdnIurmFsTUiy7zHL3Yak75eOJpJst8F2J5lYiomowAWAV5AjsmFcYaTGgyrg9fcSx6iJjmwIaIcQwEJ41aq43jZKyCc3XYZA8PXcuO7NeYGoYEcd3YQuDma07gbhaRSWpD/k2oIEPWL/yqEm8EoK2/53UirhrAxMx0civymg1YtwsVs/XltgM9O8Km1v7nX2LiW8iNgSwYpLHREKlA7sasvJIrupWwPNb+9m/fdIWqygiA2th0/HtAckB5j8Rr/DWCVWiFNkUyqT/6TUy80IKWXGfitlws+axL4FVnsvXr9CpPJKmSzo2NHEryydbtKYpy2Ga5vyiMaKwRmqKiNbN1wCrwErg6WFQZmzLWQi9OOmHfaTSqUuZibWvI4l/hwN3kEnhXV2VnEicN0nIcmG3aV46tgomE+q2CJNr29xw2dasuEADtbOtPvSxHhz8hIo+pHEBHLKGvRTOp688+2H0owKZCzcxLKxQQTDqoR5Sz30n/N5pJX4ecbgUdHWFQVODA/Txy/P1L9FQsqoxNTQB0xEezW460Z9LLcbptUbmaWOSOtkzqyWp9LRkvKCOeM0y6Wj6Q028skWUmGxbuae9NfYvf2RYIUGlcXQBKhsx0vMT7W2Ee9suN8Ew8udrOpKu2qZbFMsfGRa/i4ah6nF9uGAD/oA8S31QApKNrai6eXB8EIO4Mj6hNUP9E6JsGwMDFyavzduGf2Im7QeZi8Qq1yXcuuspsEL62KQDk4otmO7b8AenHQfVKXNjaWWsVp56D0fRPOADeSkzV6hLuUSOS9OsYKxI1VnFGjB2HYsIByE+Z/jPkV7W65N9b9LplhE5XcQKvF+6QEKpQAcjGk/dn44k38abo5OJJUUKOt4PwBIsdxMMEoSnJEI8p4cnOVbl9UJRkTIRvqI8gIrawKAOHKJ6D0dehAYCd7mKiHzLxJcTMI1JRlUteD4szrz2T+ogSOfQFV6ujXBtlXE39yrWHmQKHZrQlNACI+FpqeOO8Lq2VzKMH0r8j4ndpXJsZtHouQwSgXih/v4wtW7+LkPgQAXBvc42m1abPBSXjXOeS63CROLckj60d24UgNADwhtaNFB7AS81buIiBrdoNPUdd8vR4Lngpiw+aoGPEDk4B6HWUa6MM5EaKaw9DHtukCg0ApEB4A1vT3pv+JMCwor0pVoJ+BYhwYSwSeRsSRpkKmuL2qVb3AYqyLM631UcQkThYT8AgFB0+FgoVAFMCkV77pyRStSJryrhKJ7I3kunZaPIZpm7CAWDqLthSuA0g+Oa1jy3vjU+HlQ6b5FZAIuXuCWImHADNu7Vvy19w358PvhdE5SlOvk2nvif2qm1rpse4jO2ZhFc3BQBNV+/7kYJ9KTkS+HiL69k6tVFbHdMMahoAujN8oPtYtC+9UnkT4alwldqY+iZK11QAJmonxuO3IQCEumxckEYsZGpgnLoV3+ZU1yxih4JiX6Q5UwNbXQBKPyThcmxcpcF5+2N8k3u40YAN5FTXRD+iZGOJtXigXhtgPFd/otLcA/rL6poA5Ep/iBHV+iGJhfheDdjor2nl6GNgNEY+HtnNzKtwN8HEDHQya1Bo7+F44ppAC3QEApC/6IsxLE2lEKTeH2Jw45ZZg1Ptp11uAivEeBbuax0QdBcLU2RYeMvAhcnApbhAAKRl0jPMNK3oCo0BbMx/dJQLE1+T71y8vKwImcF7w52IsaDCbVUOXh97DWrdB+csegqssRgByHYsmklMVb+U4DWnIph4DhFBV3LcLlTC/P2BjsULapE3cGRda4z24SP8ajxRasHLI8ZrbDSe4DKEh0gwAvIVpjnZzuTlPk2ZNQJg2da8skWJ8YL9Gyf8OqLCSrS/JOYTbjYQ3G6tmC9wbOvlWqSAldyWW+Rca4z2IV4EpIUIMTW24IsVC+NTvuYkjzDxfzwDqtiYxHgRNwIgxJXTrOjKIlmNz9+ror3PrY9k0stInD1eMC5aNNqIwdCkM5iVVYipgDuyM5JJ3VHM6R7M0wfLJj5GmPVR3KfxWCMAJGL8paylwC94w4q1A7SL7KgaTVz3F6cMYnkzWHWjcuIZ48ju8zivnmK1uJ/OPelkDbuqU9rrMwIgxDmvu7IuMH2qQoOrbIU8GgEH0J09uuPKj2as35atqF8cGipc6pdLPPZpoMT7WyMAQOuvfqMS71h0Xz6WmPtuR1ckF0veQEzzS32nqhWmeZrLexcnogOdyXl4977PlAs+tRjfLo0AAC0jAMT8eWHePWwXcsTUTcxREoRTQuNNZwiOvIJzcWeoJM6fyv7dWKgQionPI+Qy1MJZHKCdzGxcneaAP9+MAEyx7McRLIsQ9Qs8IwHPjiEwp/HGdyWWxhaESpmemQiylTQGGEIol5SvRyLZlqHhx01mRgCm7+8+KMQ3mwbU1AkdcI4O31LTZhydNp34qhDV/GfJ5B4zcek5bz9vPKBGANQJ3s1/zyL6pxhiqqY2wegQLupJ/aWmtuXYe1szWwd4mBIaqyEv3lPRivZMj36ZNg4JBECtI5n0Wqsgn8V9Sr/rqyqA5NfWe/bH2/tSfw4wCE0d7U+9orFw7XmiplMsxGruWFHeUMuuJgA6sK2/5/VIb+bTuCbcCNoIUF/DlDoCfjvoB7YzfHm0N317ZKB7nJ+2NFpjpLGimdTXxaErAMRq5LFdc9LcwG8EvySSafmM5l7PY10A1AHTq0PRTLobdFd7Jv259t70OeAXgh7SBU+1ORWkMy6aST0YzaQXak6aG/i7wKdwYyg0klNDADTi6HS1OQPA6Xrkwsr7tJ8B4wXi/wAAAP//fPsqnAAAAAZJREFUAwD7QwrM/eSvQ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386132472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NetworkMesh</a:t>
            </a:r>
            <a:endParaRPr lang="en-US" sz="700"/>
          </a:p>
        </p:txBody>
      </p:sp>
      <p:pic>
        <p:nvPicPr>
          <p:cNvPr id="1690916199" name="Image 9" descr="data:image/png;base64,iVBORw0KGgoAAAANSUhEUgAAAEAAAABACAYAAACqaXHeAAANRUlEQVR4Aexae7AbVRn/vs1tS4Vib1J59WYDyktRGOhoQR2sUgp9cpNaH+jYdpAOwmBRKA+njH8gPtriVASUKTO0fwAOpclt6QNowYrDU5CnItNBzN62vLJJoZbS9mY/f1/Ipsnu2dzk9t7ijO7syTnne3+/c/bsns1a9D9+/B+AgzEB3u2aFXeT3ZMKdnp2MZVe4CbTi107vdxNpddXirbt9CLlqYwL2R321M6DEduQzYB3kjOOKdiZywup9B/7rPLbZFkPMvNyIV5EFl9FzLOJeHKlaJt5gfJURmXLNPxt6D5cTGYu/fexs46iIToGHQDX7p5fsDNPW1bHNma6mYknEFOM2j2YO5j4a2LRrXuk/IabyjxZSKUva9dMf/KDAoDQhA7X7p7n2pleYmspM32+P8cD4I8HILe4dtpxU5mLhGa1D6rBqWWgtUwSIi6mMhe6dvwVYut2jHQXDfXBnISLO1y7/Eoxmf6WxoD+gM8BAyBHTjq0aGceQgB3MdPxA45ggIrweYJYfE8lBsQyQDM0IAB2pKYf5x5y2DMY8YmtOhahXSS0CWU5k9zInncpi0yvFG2DpjyUTSLyfqt2NQaNpXRU97Et69QJtg0AbltnlaXjWSY6uc6OuSn0N/JkSYzknIST70w42XNR5sbzuYXx3p7fxZ3c2krRNmjKQ4GMM1p1YPQmEvk76qanxuIN579qbE0FDcy2ACgkM3MwQo8Sc/N7tNBjUvbGI5nPJnpzC0bnc48wPbvP4N9IUlnVSeSzVyWc3ClqC34fMwr7RI1J6FFdk3xSK3XLAGDl/T5bdCeS74g0jBFn4qkJJ/vlMVt7no6Ua5OhttQmE00j+IhUx61T1yQ3mZ4bKRNgtASAOzZzJhz/PqDb2BVaGneyp8bzq9Y3MgavF89n16kPXBa/aWrV4tvd1AVfbCpTZfYLQOnoTIpisp444mFGpA8j8x2M0I9QezTEh/pIOLkrxKO5AKIvwt0wEmttKwtjUwDeGTNjVHkYbSS9vkyeRFxiOhsjc7eJPZS0Mb3Z5eobIJSMfhBzeQQ/qLdrI79KbAqA9bHYKmY6oSobqGRHTGR8Ip97IsA4aF313eFZ44lkh8kpE59YHHHYqnpesB0JgG5CiPncoEK1v4/6ePLo3p7Xqv2PrPr41lVbiLypCMB8l2E6Txdw8I2nEQChccM8i643aoCIh5jZiW3ZJ9H8rzgT+dWP4+Gq2cp/veZkCtYIQNFOXcZE5i2oyGI8xNxjMlY6tnt0wc78CmVNM9RNus1oakttFuz0L9z45MNNsvF87i7cqZaaeKDZpWTqYtShMwSA0OQRRLIwJAmCkLwad3LXoBk6dx6ZPsITfg5rxtUo0yGwzLUz9+lOEe0BnaqL5LNQXqY2mflaGjXyeX3BAlrojDvZKwHCP0MMEDyWhaZZEAKgZI+cj2s/AZ3QycILMTMkxABhzwheQsSNz+NMM7FTXKWJUJuH6qgu1NIo9edxfbG+xfUEv81EyNMzDh7AO1pnti/r1yEAhOkSn9lQi7yUcLL3NdDqOszmuwXoMzQRTahOvGlTR0p1VNcoKGZfKvvh5SkvaDtUWOYFaQ0AvNs1Q7e1xwWFtC/EP9Y6snjexiieJoKEsq2AoMkXU6ke1YmyB/omlMiTy3KdmcmfLnRNG1vPawBgX8w6v55Z1359jJNt6jTe23sD1ojNdToNTSQ0/UMQxg1rYNR1/ORBmoJiPNVH3Om40cisEuNbezZgLdha7TZUbHXoLbNGawAA17gZAKHVNY2Ihu7gEuWOKXD8eIQIKQhF216niQZllKY80Jsmrz6YVpYh1/QUFnPM3DjINQA0AERofPARonVNvVWZvHXl7rgXm6ijVCWFKzxcaaIVf1WutpUW5V/F1GYi/8H56kP7/RWrLMaYRWgS8qnlXWuUkvZJMDocpeHUtzNY/B5pIDbpaIAaqAYcKVYHQlvJ04Y9kTYDjM6twx5GDCF5zMJDd45N61pX0agBgPvHkRVK4AcKL+jtJUBu2mUE2hIIya71RTuJnWbkIzeuKNmsttRmU6cBJi6TvST8UoBc6ZYtrj3k1QCw2DICAI03UNo+NWANHKNgXhgxF4mtiZUSYV111YbaihDpj2yMvX6wawCIJzVU6q2yx9vr++20NXBNQBNp0NPklcCYW1obiuqortowsFsiwboxdiyQtcHeDwBzjVhv3WMyGqmXadbWBDQRTagid5CSr/giMs4AiwyXAJMYASAxG6k6aKnyQWBP/lRRaDLyJN4mBUx1KrIH9CPbTeoYg1qu1n4Bxt1hf28oWthiE251FHkgMtISKdAmQ8j8yoz3v96rAYAp+hYZDosjZoZBNoqkO0w3dcgDTPyVKJla4lZsosqqTqRsiwzh/VO9XkWE3/T7NQBYyAiAMNWmi6/UTq2JaEJIfkKknlQnX/XSUFnVUd1InRYYuKyNCzuRGACw2AwAmRfHFvxj+Zg8QhPRhCLlA8n7cqqjugcIghEAlv251maAJ54RABY6wg+qnVq6Zo3UBDSRSD0seKSlOvJBOdVVGwMFIWr2WmKYAVYdKo2ByOmN/f57mnzRKm/SBCKlRTbGnd4p8d6t2EBJ9FaaeMJAQMBFpYN7hsl/zCuHL4HOXudVfe4PKTAnSl3d0ddvQMFPnpii/5kRwT88zlTdQWqJO85UAiABU7WuAtkuCEU7fQ70RtWM1Bry3qjta7b4XUWp0tZAoLCh0gn8eBZ3B0jGbuvJl7rVn29E24MNgnBkzOuZyPN91wBQAm6F92sdLJhO3wjSgn3Bq3RM+weajTzWuzVxR5PfHLo/10AgWh+07fe5cjmM3NDi5zEZX6++ho2GHBsAGF6mtZiKyLdehYiZ8ULxAn3TS1FHKWX/lPA3WRRfk084xZlM4eR9nQoI+bzOtiYg0FeLdjnyPwu15aa64YfCdwChcnlXXzQAh2/LuURsfKPjsbUYyDBFHHglPimCpZiu7i95X7cGAtYJn2aojS9uVA4xWkL8c20HCzZBf/5EYc3OenrDDFAGM92mdbAw8UluMjM7SPf7zPKy326sJZtwSl9vNvKN8oSJ9Ow+vVSwKJtfaxEZ9/mEA4vfRYj1RDRDJ27podxCAMTz2buF6B8hbRAADl58TjB+IDFid/k6DHUvxPafIvfG86VvtpO8r6w6ChyR6B8jPllrZ1jfPuO7f8GfOsL0MxUKlcpr/dzKID0EgArEPLlW61Bh6ira8VtDdBAOe3vNWzHaexqu9UUoep1dnHByA0oe5ipnBYR8biZG7hKAuw52F9HO3Z87fPv9hYpA4Me1D7kDo298cGO2jDkZAejsza2GQ/MnLkzzisnuHwR8V7qjnXUlvD6/BmVGIp+9o0IchB/85XU7wJwGu9ckihveM5ks2OkfMvN3TTwA90w84ssVIwBqBLfEn2htKsLWb4t25ksm3kdB0wc1jPyv1bepIMkrTHSlgadVuIxxeh7GLFgW5oDCFMM6sWZHsvtT9BEfGoMX4xwxGT+dZY9uwQyK/MIsEgDCgZX4UlRPooRPpniZ+Sk3lT4rzDw4FPWNGP5CxKPJdIg83dmbnW9i+bSmAOgiNHxPbAZuR9t9hYaaOYE9b9vf5jXYGGCn0M83i4j5jWF9fdhv7H/sNblqCoAqjHpz5TsxtqahHfEJCnfgcrgL/+MvQd2vPdg5oFN9YP25mS2K/GYR69eeWFmmRN0t6gNoKeDO/KrnxKPQX8v1htC+spjKPFdKZmagPSRnIZXOIPkXca+/vJkDFvle57ae55vJ+LyWAFBh/SwNIMzFwhjayCi/Wk71LFrt2umnCnZmYpV2wJXblT4ft7lnmHgVFrtTIg2K9GmMCafn3kiZAKNlAFRPQUAAZwOEkvYjC/MXmGkjQNji2umlBYAh2C1GygcY2O0Nd5Mzz8No3+zamdcoxhuYeVxArLErUtLYKjE2cpr22gJALSXyuSdi3DcOIPT/FTfT8cQ8nwGGa9s7kMxGlDvdZOaGIh6mcMlMLeGSKaKtNNdOLy/Y6U2uXd5BljxQmepMn1S/TYvIy9ZeOUNjaypnYLYNgNoYnb//de/9sn4/vEn7rRRm/hgxTUSZQxYtFMu6DQvaWg+XjKCtNGKeDblzmGlkKzarMuvje3ad2flmz7+q/baqAQGgHnRbiQeMSex5F+KWc9A/mBShLezJt7F5m8ZvPbRLYxpIGTAA6oyxVdOPkrBrO5mFLgEQ25U+pEVoKy6/eQmn+Jl4b+4PGsOB+DsgAHzHTJv7MBuwYfkA16ssIKGizxu0WkR3gFfFnd3HY2O0TH0Ohu1BAcAPhCsfRuSWIMhjRLyJGKnF4L2I0v4pmOQkz+MX22tvYtzpGJvIZ29SH+0bi9YYVAB8NxqkbqYwUlcj6NPwOH0Eed55yGkOk1yN+pcAZwWuoA2VIrJCaVXeHJUdvrfjyEQ+d7pugdVW5YsP38Eg1kMCQDA+fZxO9PY8NMbJrYjnc4tRXwdw5iDBKZXi5OYorcpbobKqE7QzFP2DAsBQBO7bPND6PwAAAP//341bnAAAAAZJREFUAwBHwIXM9Sh/P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533716416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NodeOffline</a:t>
            </a:r>
            <a:endParaRPr lang="en-US" sz="700"/>
          </a:p>
        </p:txBody>
      </p:sp>
      <p:pic>
        <p:nvPicPr>
          <p:cNvPr id="1786436910" name="Image 10" descr="data:image/png;base64,iVBORw0KGgoAAAANSUhEUgAAAEAAAABACAYAAACqaXHeAAAMxElEQVR4Aexaa5AU1RU+p2d2QQRlp1dRYHrwbTSlpVQCmJRFRUQRxJ1R8jCPhTKhFEsxCj4SrPwwsRLRBPCRWJoSf6iJuDOLIvhAYxkVNBpfEWMo1OldHur0zMoKZpeZPjmn2Z2d6bk90z3sAlWxq2/fex733HO/++zbrcH/+fUVAPujA3w+fk7EirZMzxjx1mwsvtiKxpdaRnylFYuvdYKkjfhtIhMdi3W7jJlN+8O3IesBn0Vnj80Yiasysfjf8lrhU9C0pxFxJQHeBhouAsRWAJzhBEkjLhaZ6IhuARo/5bzPZaOJBV9MmHMUDNE16ABYRsvCjJF4TdPCWxFhBQJOBYQQBL0Qwwj4HdLg7h4qbLdiiY2ZWPzKoGZq6Q8KAARTw5bRMt8yEh2A2jJE+EatguuQT2JA7rKMuGnFEpcRzAkOqqJQTcHzzSIAzMYSl1pG5H1A7V5u6fEw1BdilIu43zIK72ej8e+LD0zXfdcNAI2ZfmjWSDzDDjyECMfX7UGdGbnME0jDRxwf2Jc6zUBdAHTFLjzGGj7ydW7xaX4LJoJdQLCew0oE+g3a9gIkutAJkmaeyDisJ6Ldfu2KD+JL7qiWCb7zlCgGBoCXrSkFCr+BACeX2FEnCd4Dm24PAZ2jm+km3Uyey2FeJJ1aEulo/2PETK1xgqSZJzIOrGOOljxs9A4g2sRx1Vt8sRvxn+JbVUWFMBAAmWhiLrfQi4BYfY0meJkK9iSuzNf1jtTi0enU8whv7FGUr2SJruTR08lFupk6VWxxuS8rlfuZ4hPBizIn9bP8xL4B4Jn3p6jBA1z5sKdhbnEEnKmbyW83d7a/5qkXUCC2xCYCzAIuwzM7L50yJ1nR+DxPHZfAFwDWuMRkLvhPrrzlJMGyiJk8LZJuW1suGDwqkk4+KWXwsFhe1aqG91qxi86qqtMnrAlA7uhEDEK0FtBjM0OU55b5IbfQzzm2YYgvKUM3U9eQDfMYiLxHcQ1A2ho/E2NVAD5rnj2q0ADPgowvVUlEFiCczS3zsEo8lLzmjuRKKZtByCnLYZ8Lw/BpWa6V8j5mVQC0EaE2RDihT9cVUVeIaJKeTm1wCfYbKWWHbW0SAHWpCkXAE7PDRraVytxpTwDkJQQQz3Vn6KP3QB5njO5o39JHH7Do8M62zQD2THZAvcognCcTOMuVtxIAgokNtgY3K3MwkzcxrfrW5EZOHhS3nl79Cm+uqs38N0udVM4qAcgasSsRQP0KSrSUNzGPqIwdSF4knXqIV6plHj4YuWjsZypZBQAEM4YB0BKVMgF9EDFTN6hkBwMvYiavYxA+VPliIy1R9YIKAHLGIQt57OsqI0i4hHsGqWQHA49943raysZDxKOlZ7v9rACAEC53Kzk00bu6mXzMSdf5yI6dZVh8YMLnBo9ZRvy9TCy+U4KkhZcx4ldbYy+S1906SwDYOzzpbaUBpPlufhkAn4+fLa+1x7iVhCbAayWuJ2Sb5hyeiSXupnDDFuADE0C4GBBPQcBREiQNzEPE5dAQ2sKALJc9SD1lSR4s0E0SVwb8Wmb8rHGl/DIA9oS080uFJemPms3k+hLad/ILPs+jUYWXEWAB8F7dR8YG1rtaGxHeIHl96FeoRDrb1/Fc0FkhYAZqYVkyObX3LgOAx7gaAILVe9WDPbuPmnMEn+dtBIRTg+Vkbc7TQ/kN3WPiRzIV+CYktc9Y3shFAJwZ0mPjQwBPBvVA7PU25tdwvhiHOm+c0DscV9dz/qcVSOkzEUzn+hTrXUzkosZJ7GUjh7JbTmd48nu+jOmDyMZiNwLiN32o1lKZnDPyi2spueVNnQ3P8bLd4+YjwqHd4+Iy1zmiIgC8foxxOK4HZ3ibx6/tYlclpdsy0h4TEcALhS/ge3tMOGvPh06Q9Ev2Lk+bNuAvd46LK5dmr0wIq3qB8F2VvKBhcZNXBEBDTQkAG9jOIdDdMxzmMHCHqDL9uZCFq+wdsAl6oRtsJ0j6isJ2WFnwerGDkfkQXqKyV4On9L20sYsAkE1FVEqNoo3bSmk/ae4xs1R6r9q7YZmdVYkc3h2FDGxkHYdwPWyAstnbJVaS7IfSd54gi409AABikVlqzUZQGinVcae5+5/m5gl9X5XKi5znDO4FyjdbEZ3u6AR7KHuABoohgEBKAIBAaaS6H6g8NN1EvdWzsfQ/UDFvMRf43IOanUSgB21TqXMDFeuqDSggDaT3NcVFKEw0+ijBW6UO/wjUR2YIxc9qRQB4yfgEFJeGHj1DodvPQoRP+9Ol8QnIL5qlDEX6JPDSoR0K9aoswoGuXqpIhEVbRQAYXyUAhFDsLqVGqqWJQPkycllIOTIGTHHGVm30AF2SQsC3SkhfSR7WyomdB5QCAA3VAAAGBoALXqvycLI2AhZpOh8yV0pD3PevDx0BU0IjKoXCQXhKooBBCQASFuuq9Ru0yS4y+3kSI0HgvTh2N/yVZy3lot7KvSAVNuASHAVjKQwGhEHSwvtxSN36bCsD3V8+CgEvr96r0cBwKgKglaBSXg6dUU7XpiK5VZ8jwO+8NI/RGuFX4THwdOMEeLJhgpMWnpc+r0S36tl1Oz3lCgF3KKnbmQoRhOxC5RBo6jA/kH1/RQZEPTe+ZWoFvwajyTR/zyobOezbTfRSpCO8IqiRrBE/B/m8oTIf7Ry17fHN/XxByUnLB0nOsM4hXA9bwxYXqyYp9oZhKM6tt7WmsreC2ZDPxxFWFbxV1BJCT5/XIgBvLPfmKwIgJC+FT0jsDtydvuvm+aFHfrxqBxRgMtv9wI9+mQ7BewzgpMO2PZEp4/snEipVBCyrYxkAjQVYwxMO17c8K6IcKF50YTnXH8XfDzq1neFJPJneybbVG5NyU/yBg/5g785PcQAsl/mirFjLxQhQuQIQFAq78t4AHLY1ZQHgK6C4bNSWMjJsVyGswZJJkY+sr8b8nuOA7Gt4WLQB0SbuGd0SJC08IlrIe7dj+ZPXtUdkHu+uYVYpZh81ArxVJeSXoL+77Zb1AMmECPdI7A4IeJIVTbS6+UHoyLY1pm62L9fN5CW6mTq1OZ06TIKkdeY1m6kV0mOC2HTr8uR3Gft6opsvNPfCirpVABBJJx8mgH9LBndgcG4hmBp28w8WmmDGMEL4tdIf51g/tcot09wMoUM23ShxRUAYnzUid1fwDxKGZQy/n1tfuXFD1JR1UgLQ1JFazeNS/YsLwvxstOWKg6TORTfkowoi/qjIKEkQweuRtPrPFSUAkpcnp19IrAqE2p1ZI/EtlexA8GSjxi0vGy9Qlc+VvEbFFx7LJKoMzWb7c9wL7quUMAdB3l0e74q2HAcH+BIf7BCmAAfe8aHkQhvu4hXI8w8zTwDERsTMLeBYvZ1FiBQQX7Vi8Smsc0BuKZt9+AcAqt+iiF5r6kguhCpXVQAQXsg39oRm8/qsPhdE1Hn9DvxvXhV/fIsyNf5ZZJ+38zZ6JpZse1XGqwIgGUbtWPVZCDU55eUdmnBcATHMy+ZDVixxO8c17blyByalDJ5/VqAGnv8s8vzVEyrQBX620b4cbkq3vUk2VHxadnl/XTaWeDMXTcx28QeNzMTiCa78O7zWX1XNKBL9pGlru68TJF8ASGHyWxqDMI8nxmr7+dNsDVbz5+1XM0ZimuQbjGCNj5/Py9zrCNjGk533h1aivPjIu81H/ZbrGwAxKCCwA2czCMrTHtFxAn8TRIRnGYTNlhFflmEwCCY2ODIfD/4Y2mhFLz6PW3uFZSS2QAjXIeLEqlmJcuKb42NVxXJhIAAkq55ObQhhfiKDsEnoagERjgfEhRw/axlGF1eG48QDVjRxS5Y3UzxkZuZ4yGQ5LTzLiK/MGPH1llHoAo2ecro6wrHVynBkRP/SeulM8c2hAzwCAyC2R6ef+MjeXZD/h9cL7Scg4ghAmMZhLmiwhDTtHp7Q1tg8ZIjTwgPEVtY7BxEO8WOzT2dtpGfX5KYd7R/30YGiugCQEuS1kjcY09G2L+UlZ4vw9mcggs1o0w/45W0WfvKM96flGk7VDYDYRQCSn5J0M3cyElzOQGwT/pAGgk4efvN1M3tKpCP1F/FhX8rbJwD6C0beMHFvuFc3/8vjlRYDgfcn4P5MQWOiDGdZFDG/PF43U/dJmUzv8z0oAPR7gbCuhyei29nJsUT2NG6ppSx7h0Pwm7iTA73Fz9uIbUXM8Dg9nbxDyghuzDvHoALQX4w4KS9T3FLXs9On83b6SLDt84hoLgJdz/FvGZwHeQTxKTStk7Tw+mRzRbexNzxGT6fOaDaTN4gtPhmu/Wm534EA8ZAA4C5fttN6R/szzWbqwUg6tZTjmxicuVzBC5xgpuYKr0/2oOhKHredoaD3CwBD4Xi/zX2N/wcAAP//iwZbGwAAAAZJREFUAwD0RNW9gWox6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596424331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NodeOnline</a:t>
            </a:r>
            <a:endParaRPr lang="en-US" sz="700"/>
          </a:p>
        </p:txBody>
      </p:sp>
      <p:pic>
        <p:nvPicPr>
          <p:cNvPr id="1844174465" name="Image 11" descr="data:image/png;base64,iVBORw0KGgoAAAANSUhEUgAAAEAAAABACAYAAACqaXHeAAAMb0lEQVR4Aexae5AcZRHvnt1ceCSQ212SSO52QUBRBIo3+IcECoNJMLndGAtRJJZCoTytIoBVqIV/WDxF5FECVkmoAsQUu0cCCQSBiIoaEypCSrQgyu5eQh47e3lA4C470/56dndudnf2dbeXOkqnpufrr7u//rp/3zffPA36H9/+D8CBmAC7exaHzN6+Oblo/LJ8LL7U7I3faUbjj5qx+CqHlI/G71Cd2piw3RWd330gYhu3GbCzd8GRuWjimlws/krBsHaQYbzAzI8K8R1k8A3EfBkRz3VIeealqlMbtbWoawfavpTvTXzv/aMWz6Rx2joOgBntuy4XTawzjOAWZvoFE88mpgC1uzEHmfh8MeiBIbHeM2OJv+Ri8avaddPMviMACM0OmtG+K8xoIkts/JyZzqjoWEo1UQakJQpySoehIg+7skxLVD37WQDkfjMaz5ixxLeFFtcFVWdMLpp4LBeLb3MIvMo8vlzWcLlRMAid87HEJWY09Bax8RBGusdxg+AF5CbFjpSIlQFpicKpK0+oaImCnBKMlq4P9KQ8YWPuxfFXZtR6K98bvxgaGEPi2YdsSwfhUiae4RDTpSrzmLjsqAGQGXMOzUcTaxDA44j1WMcjKpq0FsxMxWRo9JvrA77Ui4KgBB6q48TgJ50YEAtE7o7+57sVl5ELXNbDjAqAXbEvH20eNGU9MY04Ra+Yx0SIjLkUMHVwU59KBN8KgpK6Rwway+DMvqO0qgSzKVpWEHO4ol6qtA0ALlvnWBLcgDCOL/koFhAQei5WxvFY6qeMt844iI63u/h1ja3dntsCINebWEJCryLRA3KNbpQMM9LGjliKZszdGpuuSUVBa8eWATBjie+wQb9Gh0HHtQjAd8bBqTY7wPKfbNP9aHU1i7WALT45tC8wVYltOZEsmUsiV2DxvB3lm838VegRC9qQxoZ+Hqc2tpYAMGclziahX7p+tUNm9MeuyI9BMK8wyTe6PpIZkXTyM6Fs8ppIOvVAKPPMytDA02/wzuXvK4WyqU3hgdTz4UzqkUgmdTPKk8Qa7kE316oPP98VMsRChFhgTG1uTQEY/EQiRgFZBf/F6y6iIqfDBj0J/VtsOx5JJ88PpVOPT92e2tHA2lcVGXh2SySTvE99BMQ+Hd2u8DUsC5E/KWGkyqJWyoYA7IwsmGpNohdJzy/1pgg3S55kaTiTPCaS7e/XJp2gaZn+DQBjIVvWSbjSJBv7dFBobOLRNgTAOCTwNPI9zrVv6Fv2GDadG06n7nLtO8yEBp55E/4XkU0Xw/V+UNt7dYO6AOhDCEb+i9UN/OvybsCWU7uzyVf99Z2VhrPJpwzLnoPT4oOxevYFQOi0SbZBP3SdoyeXr2Zwvk/aXzhjWrZ/c7VqPOvdA/1rg2Sfi9V/cCz9+AKQj8auwmwfeQTFeeDfiewJ2oULD9u6MuevH7t078zFR5jR+K24yVmVi8XXeqnAfDcuq5sBQgGE5QGLVKPB8gmnBgChuZPh6RYf21qR0FcOH1jxTq2iMxLBE99Ql/UaTsUfEd4dMPG5NcTG6dAHQTDhIpH/pjO7WlMDwGD04OvgzPe+ubKx3BPOpF6slHW2lo8VzsTkKz5odcC1zuxqNzUACNOVrhFmlMt7GZEc7wne6hWNB8+WTOuYX5waBst3q/1VALC7Z4GifXTRSIgwo8hnY+JbQoPLd/uoOiqy2P477mvsTjm1iT+V67loltdfBQD7A8aXXCXyd3kvI/JmKJN8yCsaL/6I7IqtWNzwrlCGxtSH5qIEJ2wEK94VVADAwiMAwNh3Z77XVz5OwnA29bOwFewWyz4L1/7zWiUp2M+SbZPYyBzTnwwuRsieQYbEBcBZIZmLNz5oQ1xqACPvPqkgHbvF9fptxPPA8g8jA/3r9NrfKiHfB8kwiMG4yaMTYDFHiAywzu4yg73RT0PSBSJi8t3wqLrhsC0p01c5wYTdA5Newj1CzanDTIfunRXXtc6J2AXAZpnhSPQAiLSoJuDyXLVsotaZlg+TsO97Bctg9ybPBcBgYwSAOlkZQq/XUU1U8Xt+gXkH2wUAi4WLCu4E/dphTeHtvooJJtRvADl8C0AeFxBOeqqa0eKZ7SMAMHtmACa7T1KB4P6PBQD6DQDn+qXMfDAxcsHuBcEgn1OAybMGaAMfAA5P7836iCecCAPuXutHgoO0VMGkcAfbKMlQcIUFBJW7iMm0tlApnHg1/WCDQa/9LuANlUe+VboA4JLhmd4+U4Dxaowm/ra76xDPWuYfrwhvK2tcADD+IwCU88ecwLV/H+ixyR9a15cbTeTSZqMOAOWkNHrxAcDgEQDURknbMPdHMqnLpuxYUatXmwlGwnYdADCapVhZRnJ1Z4Attm+CLDS91O5jUTDxKX6BCo9IDfGZAYYHlRFT5cTXoWomIuGRd55fXBhIVxywrdpToDub+RfO9X2uVZnBV9XBnr7Z5epELvfMiocx0P4DxtA4wcueqVtXvO2wOLinANOG/Uy8GrLijsdI3B0Sbv/0HuJ6BaFVyvX0nSk9iw8uOjpwx/0GLfTtTUbOf+hXMbJC6ewuAFrDpXCllpq03kEVHyUNkoCx0A4Yr7RKHDD+agYKg2Zv/PuOvwN0EKam/xAxcTHHUkwVAHRZ9CzunUWTJy5ZjLJg4snEfJf+LTZKF201M6Pxxcx8qm8jLkmFLOuDQn0AnGd94Q0l87EXTIYhAXzPo3HfMGo/9e1EVFpEQFj+cERuxV6VlKliBqiQDboHI6dsZ0h4V2cc1feS741fyUzuS456liz0YLWuBoBQOvlEtdFo61h73gltCfxttO1baZfvWXSSGHR7XVsuafAyF98xlpdqblEDgKvxY5AR1ggqUUHEXo+F8/fVBIPVsPnJ5OHA5/FmxvJz1QmZeeTCXjtgryHiw8hv03hLcmbj5hJbUbQHAOYZjVCQiY8hm5dG0qnZXsIn7HlA+8dTty3fWdFbByt7Z8SnSzDwMmJwH20r3GvyGiuEYNeH0k+vAluztwdAdXPmbqwZfzSjfV+tVo1n3YwuOmF4Mq1nn/Pe7RfKMo8k6z7IQVc2G3XZRWw8ZUbj9+rHzFF7abFhvqdvrpC9DjNR/xht2optuh8fcv5Uz7ATABR9M1+bjxY2mr2LLiwKOnvU8x2fyJ8Ug59j5kNa8i6yrjubvK6RbXsAONfUBu6YP0eGPG9GEy/mexae2MCyZdWu6PxunV00KZAh4osx8kz1Nk98IvLepEJhPozteuYqbw8AeMMKj93Tk3qpJqYLJBB4AyP2Wj4av2lXb98x1SbN6oOzEudp4hZ1bUbS1zazR1BETnzKyVDAknmt/LjRHgCkW7EXrKxaaUJ8jjDfZhnGO5gVm3LR+G1I6nKzt2+OiYVM398NHtU3bXBW/GQ9t3OxvquhfxiUs4P0MuG0AjX+KxWBYLQRRzEuMMQi3+ze0r9R+WbUFgBi07dwfS8Qs+7NfFfqmU5g5pvQ8GEyjBcQ5ab8QVPet8UYtIO8UQIGntKM+6C/HBSubNygxhoLFw1EChpjONP/26Kg+bEtACLZ5KPE9AWAUPljkjQ5JZrH0Z6F9gcqjnypqcigxubEWBK1UrQFgDoMp1N/DnDhNIDwD627JABByRWME+P0gRGvHPlNxrCcqrG126s/ACK1X4A9smnplf+x91lnk9DvnA4RDCkRAtMAlRzFOBy0H3Tj8bwqNPTB2d3b+t/1yFpm/QEgLibmdcNU8UOUPlbiBmMO2/YlmIqbHVMNTAPUCiYEZgmWZGVU0D45OBYPNX4gfptt+VoonbyIt68Z9Q+TvgBMNgLXI+wnQDuFZDsS9P0ugHwllO1/MpwZPB6PmlfCbquTpoIAJTklGESL2VJMAk5dYBw5BNgdmRp5eG3u+CD4cCrwLjQA2yvCmfxnQ9nUb6DRFlCMbvcFYMq7y7dF0smvg6ZH0qmZkSbfBZjWFjAbHgpnPvokslyKPPIV4WjwiJQqSgicupawVp6qeIjdXUR/xrwhlPnwWDxoPaJ9uroxML4AjNYf0+ohLER3IcgjRWz9NH0nfL0Ban8XZ3psxPEOga9QJjgrnE7erX2076x+i44CUO5Gg4xk+l/CSN2IoE/uGgpMx4vWC0VkCZPciPI2TONlmC2rHRJZprKSbonadg0HZ4TTqVMimeRN6gvvFYbL/jtZjgsA1QHqe4Fwtn9NJJNaFkqn7kT5A4CzBAnOcyiTWqKykm6Z2mqbaj/jUT8gAIxH4GWfYy3/CwAA//+xO5IRAAAABklEQVQDAKmeJcwLrfZn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626694101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NodeSyncing</a:t>
            </a:r>
            <a:endParaRPr lang="en-US" sz="700"/>
          </a:p>
        </p:txBody>
      </p:sp>
      <p:pic>
        <p:nvPicPr>
          <p:cNvPr id="81442821" name="Image 12" descr="data:image/png;base64,iVBORw0KGgoAAAANSUhEUgAAAEAAAABACAYAAACqaXHeAAAIXUlEQVR4AexafYxcVRU/575lW9KCuzMjX+7ONCZqTCRGDbTQ0l0hVv4wsjOwCEZFY1JSDSF+ABH8KERiRYoJfxiiiWAIYLtxZikhhFalXyZEBQngZ6Ltvu2SYmdmC6VkP2be4XfefOyb2ftmBjq7ZZd5eefec8497/zO+9373m7mXUPv8aNDwHt8AVBnBXRWQAsMnEykzs/Fk/fkEsmnIIey8dSbuXjyRciOXH/yW0LDTgtp2hqimLlE6juoYSfkxazWlEgeQn1a4/Y3zvn8ua0ANn0Ecv1Dm6ZE/k7MtxDxlZA1zHQm7Ash15Lh+/KJ4kEliRbpUCzFBNy9qGEYcqFfE/EaKtX47emVzstaOzU5GhKQ7U/dTsY8DYDeJnnWTZH8I9s3dHGTuFMeVgzFQqJ1kPCTOaa15+OpW8ODiEIJyCWuupRZftzo4tox7mHH7JQ1gytr/e2z5NxNq4AxQsQ91OIhJNtAwvqwcCsBCkTkPIaZ57ALQ/yJnES2h4ydsju/YvV9SBKHtH4yppHpkdI9zb/MSkCue/UwQlsDEkSqoCOBIvKNXHxofzaR3NtOycWTB4hks4/hY6EBHNpWzkRuxaprbIFWAsCZfcmI7GavuLGr6ETJo+tQTI50jahodmZiZiI2lzHxQDsFiTdAkJvJP7SDgINjJN4XtCbj0QCJ7PHH6xomvqTO5ZtWAoR5gz9a1xjhuyPjjx9435GRfHQ8vYOE99eFLLrpeLI36o7u1Jp6x9P7TZF/Yi9CLrX5rQQwyXm24DMc5z+1fpmqtRffKjLNBFELpvDvoB3Q+wJ6VbUSQEIvVSMCykxxNhkwocoH0ZzWk4nwt5+qBxuTqho1ClvvyU4A0fM115YNz/DP8/Hkw5P9qR/gpXSQjFmLZw6jeBLRLu4JTH3pMq/Xl63WlE8kH2Uy9r9CLM8REdWLlQBTlIdwY1ITrGBCK/B++JJn6C5iWo8YIsYcCB4ajdYYz3NN0ft0u8UpzF7BnhxWTIUhAa6PLQRtQGuCdr2IdGsMBQ+hosyaXwZdFd1KQO/E6AtEXHcBEzPT3FHWtRqo/hAaZvPF3iOje9stPRNP/JGJbyAfA1UwRLHREalB/sGsuopv+o2wPBB75Xf/8o26xkqAxjg0/T0wOal6SaTUBVuA1XiFdkTc9J+CIe3U9S1PJOlKTh8bNVTsud4fKZty3GH5ftmY14US0OM+OWmKfDVSHZ13VcBR5Vro6e4Z56bA0IKo3VO0BROzW5NXsdWwidCEKUqy9/Docduw+kIJ0MHeifQzcrLwYRF5QO0QOWGEvhJ101eedXTkWEhM29xnvZr5f9TNfBY1fRVyMiwxJu4Xkek3PqKPYliM+hsSoAHvz+46EXMzW/C47VK7Xljkxl43/XC9f6Ft1PQbI7LZhsPCo7Gx9Df51d2hBFWua0pAJRCP2nRFD/bCXAjai6mLsWPjpVfzz1GjmlomoFGSpTzWIWApz147au+sgHawuJRzdFbAUp69dtTeWQHtYPHdnKNZbZ0V0Iyh5T7eWQHLfYab3V9nBTRjaLmPd1bAcp/hZvfXWQHNGFru4y2tAKFhBz9BWz+Y4rfCmm9zi0kYexSGfYHWTC0cTQmobEjCz8yX2fLh1+Kf4pvc3a0C2nK8XZ/QYFc2ntwmTNtCrt2gm6i09pDxqttUNYuSq+wQI2q0IYmF+HYFbHVrmgWqZZdi5BORA8x8G6FpcOG6KaGXjyeSlzeIoVAC8hd8Li5s0gBptkOskn/d1JnOoxVjoXpg/Ba5G00IhssnU6QgvGvy/FSi7JnXhRIgXd2PMdOquSvwFpgzShrWf0kptUx8eb5/aEvJan+bjaduAsZgTea6GkpjXOrQ6j14Z9AjUK2nlYBs31VrialuS4ngk5wEkpR1IBBUvw40wvzDyb6hwYUQfITfiiL0xDdSlKLY6EqGrxA+l0ERSOBkWp/tT10U8FRVKwHGMRurERWlBPZfPPD3EBVvQf8rYp7xq4HhD2vDfJ7nmGcWQoAXgehJBEzFFqZpFsanfK1JfsbE/ysFUM3BJNaXuJUAIa5dZuVUhmQrPn/fFh17/N6Im9lM4h0sgXE5YjE7YCrhnuyLuOkbyzXdinV6p60KYR6w+a0EkIh1S1lXkZ+qSeKB7RrH4huY2UNB1JWmy/90HvSpjri6R1q9ZP8rgBWQKw3XtkWmj9V48JatsU+HwSYahJ2dLX40aFd03FNgs0fFG0IA2PrbXMic5hm6Ix9PbnitbziSi6euIaaBudHTownTRq3l9Q8ko5P9qY1FR+6wVcJvZ5MU2LISQMyfEeYDBaeYI6YRYo6SAE4FHR4dvJBhePIsnsV9bRXx/lzN72OhARQTn0OoZbaLs5igfcx8BUbmnRyy8836DlhpnAcBlp2XxeZAZhRQGmEYzJnoeOaS2FhmsK3ijq4FyJOkGFAIUL6o3kxEsl2zhQdtYVYCVh8eOSrE19suaOgTOuKdLNzQMOYUBh2a+bIQNdyzZEuPlXjd2a88YZ1QKwGaJOamf88iulMMmOppLAg6JkIp3VLTOPKdj+rGLS5QUrFaylL6r+i7MXf0D2HxoQToBRE3s80U5ZN4sP+pdrjIr83rzodi4+m/hMe0ZyQ6kX5WsfDueahhRpGXtPboWHp7o7iGBOiFvROjL0TG3I/jnXAt5H6Q+jyW1AnoeyA/crzCRdGxzNcjkyOvafxiiGJF3fTXxKOLQcRW1LFHa9LaoN8P/eqI2/UJrb1ZPU0J0ARMz81G3cwI5OaYm/lUbCxzNvRNkLt6xnf9VWNOh+iKi7rpO6NuZpPWpLVBvxl6Gn8Yiq3U1BIBrSRaqjEdApbqzLWr7iW/Ak6ViLcAAAD//0fHSb4AAAAGSURBVAMAqE8bvVmdlNI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690376040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P2PNodes</a:t>
            </a:r>
            <a:endParaRPr lang="en-US" sz="700"/>
          </a:p>
        </p:txBody>
      </p:sp>
      <p:pic>
        <p:nvPicPr>
          <p:cNvPr id="1564524414" name="Image 13" descr="data:image/png;base64,iVBORw0KGgoAAAANSUhEUgAAAEAAAABACAYAAACqaXHeAAAKLUlEQVR4AexaC4xU5RU+597lFR6yd9YX7M6Qpi9TqH1EQUGgmlJtiOwMYrFWra3BYGuMtWrVPtSUlFqhjUmtqY1ijFrYdGaBUiK0vJuYtloD1r7Swt4FimVmFkTsws7c0+/c2dmdmf3v7ODOzELk5p7/nnP+c893/u//7525M9ei9/l2loD3+QKgsyvg7AqogIHjkdiFqXD0sVQkuhGyNxmOvZsKR3dDVqdaoncLLbIrSFPVEMVMRWL3oIY1kN1JrSkS3Yv6tMYV75x37fmVAA56CaRaWud1i/yFmO8l4qshU5hpDOxpkOvJ4pXpSHaXkkR12hRLMQH3OGpYBJnm10Q8hXI1fuPEaPsNrZ0G2coSkGyJPUiW9TIAGgfJM6Ob5M1kc+ulg8QNuVsxFAuJZkCCd+YmrT0djt0XHEQUSEAqsuByZvl+uZOL+3gi29YamTJ3dLG/epacP28sMNqIeCJVuAnJcpAwMyjcSIACEdkvYeY56MQAfyQlzoqAviG706PGrUSSMKTynTGNTC/kxjTwNCMBqZHjFiG0MiBBpAoOJFBE7kiFW3ckI9Ft1ZRUOLqTSJb4GD4WGsChrWSPpEaNvc4UaCQAnJmXjMgm9rKzG7J2iDxajGJSpGtERbMzEzMTsXUFE8+ppiDxLAhyM/mbHiDg4DCJ9wWtyfJoDols9vtLGia+rMTlm0YChHmW31vSWMLLnM61O8/Z35YOdcZXk/COkpC6m7Yn20Ju+xqtqbEzvsPK8g/MRcjlJr+RACa5wBQ8wrb/UeyX7mK7/laW6WQhasbK/L3QLtCbC/Q+1UgACe3piyhQTmZ7ogUmVPkAmmHdmQif/dS3sWXF+owihY1jMhNA9FrRub2GZ/GP0+Ho810tse/gprSLLGs6rjn04kpEW98dmHrTZZ6pN1utKR2JvshkmT+FWF4lIioVIwFWVlZhYFIUrGBCo3B/+JJn0aPENBMxRIw5EFw0Gq0xnudaWe8z1RY703MVe7JPMRWGBLg+thC0OVoTtBtEZKTGUOEmlJUe6+eFrrxuJKDxQPvrRFxyAhMzU//Wq2s1UP0uNMzWFxv3t2+rtkw8sH4LE99CPgaqYIhi40CkBvkbs+oqvuk3wvJU08Ff/c03ShojARpj04kHwGSX6jmR3KGwBViRV2i148Z/XxhSTV3v8kQSz+f0sVFD3u4/+j29phyxWb7daww4BBIw0d3QZWV5IVIdGnBWgaOPa6GXR5607yzoqok6spuWYmI2afI+bDVMInTAykq0cV/7EVO3+gIJ0M7GA/GtcjzzYRF5Su0AOWYJ3Rxy41ePP9R2OCCmau7xbyX+G3ITn0NNX4YcD0qMiXvSOfHOR/RSDIpRf1kCNODc5LpjTW5iKS63dWqXCovc3ujGny/119pGTc9ZIktMOCzc3tQR/xq/tSmQoPx5gxKQD8SldiKvFx6FOVNo11MXy4yNm17Rl6NyNVVMQLkktehLNy46JxWJ3eaLc82EWmBoztOSgK7JrZ/wxmfeRIFP+zJ+zJ7kpIUfhV71/bQjoGty9GLP5i3MPKlgtGEe4fV9/BX4h6yeVgSkmxd+3LNpKzEbfoLji5LN8ycPecQlCU4bAtLNC6aJ5W0xDx5Vi3SF9v/6P9CquteUgKPN135QZbCK0y3RqWJZOvMhYyw+8C2hW/HFxzP2D8FZEwLwJYSTkdiTGbvhnyqqq89Up97cPIt15gMHz0w3NXYm1prOH6qvJgSkwrFlmK2l+eJUx+PzqlISdPA0Qnag/9x8bNERM09CtzkdiReK/FU0qk5A15TWiXg4/lZpjcx8sz6v50modPChzsQzpblOxR4stuoENPyPRxJGawbmxUpCKrzwY5XMfK0HrzVWnQB9WMHT2nOa3Cy8GI+0uwOXvZ7EvKQeg1eoqhOgSR038RVcu6tVNwpTIC573h2hjvgvqE5bYCFDwcfseo5r34iVsOZU8ujgnc72n53KOUONrQkBWhRTW9Zxu26E/hvIoPtwDF6LqhkBmpxpW8bpsPWn9LIk4A/Mr9d75rU+lZoSoABYCScdTi/EPcH8L5LQ3U0diZ9q7HBIzQnQQfG+bd1Opuca3BM2qO2LSEaXfciN/8S3h6mpCwE6Nj64/t2Qm5jPWe/z5Mk9IzLZqcO17LWevNSNgDygs799Iz7jV044uC7oP7x8aF2OFREgtMjGR5vxD1NmKvpvjuq4sUdB2JO0ZqpgG5SA/AtJ+A5/hSkffi3+Ib7eLqsU0JTjVH1CcxuS4ehyYVoecO4sfYlKaw/o73NbfZpBSeXfECMq90ISC/GDCljpq2kGqIpdipGOODuZ+f7gZw4/3YxuoTeORKJX+lZAE0hAetL8sLAVB0hjwLml7hndY+wXS53VtoHxS+QsNyHo7t2ZnIzwuq4LY5Fez4BDIAHSMPIlZhrbfwbuAv1GTsP6zym5lomvTLe09v0OkPNWr02GY3cCY25RxpIacn2cO6DVMXgjKPD3BCMByeYF04mp5JUSfF8rAhOkxw4EfMnBRzx09Avzd7uaW+fWQpjkYQUCDB4ogafYOOQMXyH9DaXQ9r1MM5MtsUt8vaQxEmDZ1uySOKIc2L9wwT9GlL0Xx6fhO6kFEQy/WxvmCzzb2loLAZ4D0R31CMaJSWE6wcL4K19rkh8x8b9zAVS0MYnxJm4kQIiLl1lvKgsz4Ljx+0Mdax933MQSEm9XDox7I+p5AKYS7sl2x43f3lvTfaDkEVMVWJlzTH4jASRifKWsIcsbi5J4YLvIUX8DM7u3EHW01eD/dV7oUx1xJZe0esn8wwRWQCrXXdxmmaYWeXCXLbKHw2Cr6Nfknp7sRaYyMKaClz36I4wrAGz9uT+kX/Mseigdjs462rzISYVj1xHTnP7e4dGEabbW8vbkaKirJTY7a8tDpkr4VF6SAltGAoj5s8K8M2NnU8TURswhEsCp4IBLx78x4WHnFVyL26sq4v2hL7+PhQa4THweoZaeBk5igrYz81XoGbBzwJtvxhUw2rKfBVhyQBaTA5lRQK6HYTAn8LBzGZ7x51ZV3PbpANlAigGFAOWL6oOJSLKhJ/OsKcxIwLh9bYeE+AbTCWV9Qvu945lbysYModOmkzcJUdl3lkzpsRIXTzi43jihRgI0SZMb/y2LPICVAEz1lBcEHcYXlJi+UlM+8r336otbnKGoYlWUJfet6JtNbvvvguIDCdATHDex3MrKp3Bh/1XtYJFnrLftDzV1xv8YHFOdntCB+CuKhXvPqrIZRfZo7fiJfUW5uLIE6ImNB9pfdzrci7ESroc8AVJfw5I6Bn0z5Hu2l7kk1JH4qtPVdlTj6yGKFXLjt4pHl4KIh1HHZq1Ja4P+BPSFjtvwSa19sHoGJUATML3aE3ITbZC7mtzEp5s6EhOgz4M8OrFz3Z80ZjhEV1zIjT8SchPztCatDfpd0OP4YMhWUlNFBFSS6EyNOUvAmTpz1ar7jF8BQyXi/wAAAP//mElWEwAAAAZJREFUAwCLPeO9YApDi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107906577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PeerConnected</a:t>
            </a:r>
            <a:endParaRPr lang="en-US" sz="700"/>
          </a:p>
        </p:txBody>
      </p:sp>
      <p:pic>
        <p:nvPicPr>
          <p:cNvPr id="2027168778" name="Image 14" descr="data:image/png;base64,iVBORw0KGgoAAAANSUhEUgAAAEAAAABACAYAAACqaXHeAAAKVklEQVR4Aexaa4wb1RU+Z8bZBCXQXXvLq7t2VPWhSkVVW0ECCUkKasqPCtaGUKja0iQ0KK0QgpZ3HyEiakoJVPxAiIQAQkCTVe0lCEUkbcmrEmoLRUDfapOdzaLQ2N486SZrz+E748eO7Tu2k9gbArmac+fcc889j2/uvTMej0Uf8XIagI/4BKDTM+D0DGgCgcOxxHmZaPyBTCy+EbQzHU28l4nG3wSty/TGbxVaYDdhpqUq6jMTS/wQMawHvZnWmGLxnYhPY1x16Owrz2nGYcMlkOntmz8q8ldivp2IrwBNZ6Yz0L4AdC1Z/FA2lt+hINEEFfWlPuHuQcSwAHSBFxPxdCrEeNuRKfbbGjs1KHUBSPcm7iHLehkOuhrYmTlK8rd0T99FDfROuFt9qC8YmgkKPpi7NfZsNHFHsBJRIACZ2FWXMMv99QZX9nEn29Z6mT5vSqW8dS05Z/5U+Ogn4k5qsgjJSoAwK0jdCIA6IrKfx5XnoIEB8lhGwqsC+k5YnJ087SEYiYKaPxiXkenZQk61w4wAZDqmLYBqc44Emko4kYAR+X4m2rctHYtvaSVlovHtRLLE8+H5QgV3qJs5YpnJU68xKRoBAGbmKSOyid38nFDejpBL1yGYDOkcUVLrzMTMRGxdysRzW0kwPBsE20xe0RMIGOwlcb+hMVkuzSWRzV5/VcXEF1eJvKYRAGGe7fVWVZbwivDQC9s/trs/GxlKriPhbVUqE960XdkScQbWa0xdQ8ltVp5/bg5CLjHJjQAwybkm5Um2/a9KuYxWtie+lWc66veas3L/9Ld9fI+PL7NGAEjorbKGjzmaH4v7mmDlk6hO6sFEuPdTubBlJcqNCoaNOZkBIHq9Ymyx4Vr8cDYaf2akN/ETbEo7yLJmYM2hFysR9cQe8KmbLvMs3Ww1pmws/hyTZb4LsbxGRFRNRgCsvDyFxKRCWZ0JTcb+8C3XouXENAs6RIxrIFg0qq06rutYefcrrSY7N3Y5u7JLfaobEvj1fAuBm6sxgbteRDpUh/xFKC9j1uN+UYk3AtA1PPAGEVcNYGJmGi9FXqMB63WhYra+2bV7YEurqXP4xd8z8Q3k+UAUDFLfOBFpg7zCrLyS1/QqYXms+53f/MNrVFVGAFTHpiN3A8kR5QskhZO/hrMKqdC6sJP8g1+llbzu8kSSLNn0fCOGUnv87PUUm7LPZvlxsVFzCgSg03lpxMrz1TC1p2aUT1DGWujljqP2zb6utrAdo7QUF2aTGi/71oaJhIatvMS7dg3sM3WrLBAA7ewaTr4ih3OfEZHHtB1ABy2h70Sc5BVn7unf69fZ33Plp5T8smPhdaySf8yZ76b+F3FSX0NM3wUd9vf5eVy4R8NHDn1Wl6JfXs3XBUCVP57ecLDbSS3Fctug7WpikZu6nOQzfjmcczqWeDRnh/6tpLzK/Dr1eNXVMTpWSXmV+ccgpqctkSV+WYln4YHuweQP+N1NgQCVdBsCUFLEUjtS4v1nYc7528pnookVmJ5LlVdSHreoNdVJaF81QcdSXR1T6lM+25tYXmqXzmLV+tY+bHoVD0cqC6KmAQgyUC0fmd7XiZviXdVyIl6kiSFB5EPGgj5NfjVBl6oLy11Bv+iqVY+l3XIAQv/nDmIOSDIYhLrJa0bMoeyY3fJXby0HQDcp7NJPa8xmUhASq5FwGSTweuXXkOnKU7k8EcluPFButYhpOQAaV9hJLcL9eq3yAbS4tByKyeu0XxigC7GsDQ8mvwem5UdbAMCldcODKQQsdUDQmRBfk+3t0+QBWFBumnzqRtgEVkE6xy9vCwAaDgJuCgTsF4uwZHSIgdqbvDpsGwBqvCkQSvslHjR0zDi1P3n11VYA1MHxgTAxyWt8bQdAnRwTCK6LDa91a17916MJAaAcgIt9rGaql3sJ+wGRxTSRZUIAQNp6n1+NN0iF3b4eCHgWKN0iJwKItgNQTh6JeQkFbnpeb7Eq3CIxtu3Toa0AIIHClS8lX0zPm+rKfwBmQtsACExeE1fSmSD6oKSkAhO1fya0BYCGyXu54lY3NHBjs0+MsNmW5dAWAPA+4H6qnvbkL0h+sHCrQ1ZNPTGa3gf4LR4v33IAgt8HlEIcT74kaQqED8f7gNrkmwbhQ/A+4Ams97q/6nwz4ckSML7zyXsfILTARnDGP0yxmVf8N6cB433AQnLlNry1fQ93ukMkdGtkMFk3eR2nBD+6Jyw2jdd+P7FLNb6pUM7XmAts/brhHlD6IAm78KUmU0jwF3hyW+F3iCQkMpR6eJIb6rUO2j0RJ/kr09ggWaPxQvNC6Wh8pTCtDLAxWz+i0tgD+stiq8wZmEzpCzGieh8ksRDfow6rP03T/+zDI/37DaabEpnGq49sLLydme/EAxWwCjQ1c1To7X2x+GWBGugIBCB7/tejwlYSThp9IQYz3jFz9Az7OY9rYwUfv4b5ehcE3cWDKZwT3jByXiJWlNScAgGQUMfzzDR1fIQBbMz/8X4iJr4Mr7jK/wdQi0s6mrgZPuZVmK2KodDHhRNqzcGdRM+CNR5GANI9V81ANlWflAjeXInPSJGHB2xy6EMXghHmn4709M1rB+H/hmXqCG7wzhX+1DdOhYbHEDZeMALyHUyz0r2JC32SMmsEwLKtOWWNElNw9h8s+AeI8rfjvJqYj2pAhIbXrRXzua5tvdIOgr8wSA9Sn+pbmI6w8OOFmOSXTPzfggJVFCYxbuJGAIS4cpoVTVkky8JO8s7I4AsPhp3UEhJ3R8EZFzUm8gSfCrgrW8NO8qZiTHdgnt5nikKY55rkRgBIxPhJWSjPGyuMuEC7QjDxDVzZnX6vU6yQ99e5X6Y89KqWtEqJjABgBmQK3ZV1nunzFRLsshXtk9FgK+J3OzaW/5y/XeKRk+9jj5I0AACg9ZdxlXHOtejebDQ+e3/PgnAmmriGmOaO954cTpjmaCwHPhGPjPQm5uRtudcUCR/LR1JAywgAMX9VmLfn7HyGmPqJOUICd0o4YelgQ0bDlVexFre2lMT9Y9m+5wsVXDHx2YRYxkKcxgXaysyXo6fm4IAv34xLYIplPwln6RorJgEsI4BCD6PBnMJj8MXdg6l5LSVnYAacvETqAwzBlUfKNyKRdGgsZ/qBZd4Dpu3q3yPE1zeyW9MvtNs9nLuhRt4igU1Hvy1Edb9ZMrnCTLzurHdeNF5Q4wxQI91O8rcscjdmAnyqpD5BaS8eUBL6SU19zePv1Q+3OEdx9dWUlcJT0Y+6nYHfBekHAqADwk5qpZWXL2Fh/13bwSRrrQP2p7uHkn8K1mlNT2Q4+ar6wt7zVF2LIm9p7PgZvqqeXl0AdGDX8MAb4UHnC5gJ14IeAaivY0odBL8Z9DPbzV0YGUwtPpFffernWEh94Sf2QnHpIgCxDHFs1pg0NvCPgL867IS+qLE3stsQADXA9NpYxEn1g27pdlJf7h5MnQV+Pmh559CGP6vOySCdcREneV/ESc3XmDQ28LeAT+LGkG8mpqYAaMbQqapzGoBT9cq1Ku5TfgacKBDvAwAA///74x/BAAAABklEQVQDAKAtWMwrLP4fAAAAAElFTkSuQmCC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302749482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PeerDisconnected</a:t>
            </a:r>
            <a:endParaRPr lang="en-US" sz="700"/>
          </a:p>
        </p:txBody>
      </p:sp>
      <p:pic>
        <p:nvPicPr>
          <p:cNvPr id="1764402967" name="Image 15" descr="data:image/png;base64,iVBORw0KGgoAAAANSUhEUgAAAEAAAABACAYAAACqaXHeAAAMrklEQVR4Aexaa5AcVRU+p2ezJJJQ2ZmVR7LTEy2qRIUCBATxQQpCAJGwMzGIfyCKUjwqlUISXqYKVNAUBApTioWKCUWJYMqZ8DAREhDFBwKJyNuiEKZ3E17TuwkkkMdOH7/TszM73X1npmezSyWlXff0vffcc8797tf33n7MWPQ/fvyfgA9jAmztmZd0072zS3b2/IFMdrGbzt7k2tmVbia7xhct29kbtU1tXNhusc/s+jCwjdsMeCc9Z1rJzi0oZbJ/HLLKb5NlPcTMK4X4RrJ4ETGfT8Rn+KJl5sXapjZqW6bOt+H7yEA6d8m2GfMOpnE6xpwA1+5dWLJzT1pWxyZmWs7EM4kpQe0ezB1MfLJY9NOdUn7DzeSeKGWyl7YbppV9LAK2Z3KHuJiimK5rIa+V7Nz7rp19FnKvm85eJvSpTtfuvdC1c33E1q3MdFyrjkfRfjwI+YlrZx03k7tA6JgJyC9H/beQZ0uKKZN9DfgU483bDpxzUJw+rFZGLtbjDpEXCFOUiE+HzMAAJ6F+BOQcsviWAfuwrdDfTkw9NN4Hc5pEfunamXfR1TJingc5wsdEPIMqGL+zc2LiecVOLY6mBJTSuWt0PaKD5hsS00Ri9CSC0zgn7QN9YcATm/bE3K3YB+zcFc3sGhLgZs4+kVmub+YcbAOqCgtB9XANuLeT0HrISia5gT3vEhY5yxctQ6dtkPUi8v6wWzBDkIpC+6qUWp2FZClI+HwjOyMBctDs/YkSvyFmbuRo1Ku16Gm4VegF8mRZguSUlFPsSjn5UyHfSBYLS5J9q3+WdAoP+qJl6LQNAhtnqvogys2Y7i8iH0ltQtIxANKvK2MaCVMtGQlwOyfPg4ENGUXCMhD5u5S94zGYw1N9hcVTi4VHmTbsjhtMbdUnVcwvSjmFT2ssKcsTGEzcEGG7jLvf/l8NK7VuJABT3zxldAr6AleME1cHhVDCFUowLenuX/1kqGXUVY3FbF1nDFDF4eewUHzIwomJPxfWad3SU1iE+QthXaXORBggIfOlcqLwMUR8Yli3x3X2GsTEyGNgIhKjv5EAbFLmJy8deIyRsNB43A6nmbsOghLsomY7MyYjAYjxnDFIeHqJDJnshMXsbzKOqRPiZ02mGHAAQ5COeg82YjITQLSx3jVQVhIEGh28xR0oRVNZnooq90zDXN5gisAMDIqlggkmDShg8f1hEEhGAqyyrMQGJwFLrTCC+4KKdowsnOD0cqp/9ZgTkCx2/gOYgrfEaueKBdCoiq2qr+aCm/Fu6+fVan1uJGDqpr4XhPiDesO4ZUvoW8Aice3j2jGtKlvCF8e1D9ixbE9tfv3VgG64YiRgwM5cio3wI2B82CxmJnRv0sn/tZW10MwON539Jl6e7vEFZdW18uvqy/8Zu3m+lV2w3b8WUwbTmW8H9ZWaVclGzkJn7IdOlvjTiXAtR5qal4Qe6tyVWNDcqNLq2l3X4yXqDoT/mi8W3+HrKs1Nz5076GJcmIebGlUbq/sVOvFYlugbZLWpmkcIGLQnLSTmlG+A8eO5HHyARQ3mK0MnEdcSOi/l5E+f8uaqd0KtxioznxtuMOnCNlqf8lbh7ZRTOA245oOIQdVFRLECsq9nDAIFZj5EZzaKgRQhQJguqreAI4EQwr39RSlTDmzcgvgPiEfftTw6KensmN7l5O+iNg4hiTxnmHTNQnY7hTvR9yHYsGcqFsXkY/Mx0vOk42Y91UVhubCu5hcDBGztmXMotB+DRJLHvLC7P19IFQuXdzv5Od19+R/qmmRauzNi3ELBxFhmQSOTLmgRrWnfXf2FPykWxeRjA0b2pMErMH+y1POV6fWRAgTsTlj44FHfXCu/hg7W12p7eSHZv3otHub6TTDZ6jizXh8ggIXNBAjdV++0L5TxNGrGzMGLXCPA3yGZTzUNDvvJ7036vVmHvcGIGXvFbIynNu5aYTBtfwID6oQEEnbb91NO/tGAch+odPVPeAQba2R/wr64/3vTs7rX+aOoEYD7pPErKhz+xUSeb70PnfDkuIuEjS9AZYtrd6EaARZbRgIw5jcg+2oyYq+/2DUCxIvem3XU7PFmzfdFwcw1YscGWbvYIwQw15T1g/WYjEHqbfbisnEGWGRYAnj5MRJAQsYge/Gg66DJ5rpKrYg7QW2sVk2rD7sjlfEubTV0YNIZzNpQCQW+FtU8eeS3yhoBuGW8RYbDYqmxZWgepUrWRh1NuqhVOxrhkale7yfCb1brNQJYyEiAMI05Aftxx2UidJeS7gvKqquCGqscy7p2uwvGFAMBFpsJIPPmGAzYXm3y66vexLvFed3FwsG+OPnzVNdelFjWRgJYRsZamwGeeEYCWOjAWF3thUaNZq8lhhlg1bESHIscHazvG7Xh5/3PmNAmvHJ0CXT1Of/W5/6IA74ODfb0zozo93LFgJ09hYmnRGHKu1M23/9KVV9bAkwbdsPBsDvjRcDi3qrDWOV6hUrT5h6mouWxiluNI9wQ8xrGkKp2NQJUgR35Ac3DAoDnhHV7Ut+SnnPsQCb3H54gL6lo2Z2eO2FPYhp88fkuqmXiwBgDBHSW6UF8aMR4g47M+kHx7LOC2tHXhqzEMnhnINWUoQ66lcbocDO9c5koegcQKpe3DzUm4IBNBZeI/0bhA5QIJW7DuroS3/FXuJnsmgE7t3wg3XvxYGZu25skEx8V7gKP3McKzWvr32Tat/6NTrEoJsUGjFeR8I8JmMN94CXo8Y+W7n+vXh+YAdrATLdpXhM8sfhlph6sq6XENJ+IzxCmBWJZt+H2uWEgk72hTfBbKHQAXAnv8OWQ2ljVH1FKdnap9q1/o1MsBEyKTZh/RMyVD59V7FQ5cEsPjg3qCAHJYv5ukPcy2gjLwc+IK5nxzIy4fM1ApvyXuH9Nw93mnkgsoZUU49A+BjLJx9HtlYRTQxcfs54wGjUSeS7lFFZpsV4iBGhjwhNMo2FH1iCqbSkn7JiUuLulFQxSzuAS/Fx5Aabpvb54coGvQ1urhD6UvHgbpkLXYUCYratMsY0EdPUV7gOwbRR/8H5sJj5Z9wW/0uTE9NhQqq/wq5STP9cXlFXXxMVvKtm5BeijvWcSHYPQtmTxd2v8IKGTkYBSz9nHk8WTQ7axqmJxgx8lYrk3N2K6prkBkbHdosmldO44U5uRACthfclk7O8J/saCJwYR/eK6K2rHM8K/vkRt2tcMHtw7g8lwayPZBTTAgnmu2JCZojPJF016IwFC3Hia6ZQiJmbeD7skG4MmJjT2NznE0JU7+SSjGbZ9JsXCBFBYuUKmA2ZGfyMBuNLGv5RFAgtNiOig8Iji+cM2buIGf3PDRQhgwIUxhsQMiP8vMSHGA5ExTiwlWI3c52M5NjESogFTs3BIC8OQxq8KsfGndGD12wMnsPXPgKK+Ul1nUq8Mlj1Png5q9rzG7G0wRWHF4QtOfsLJYMjt/ElKiM0EMOj2BT2gqGsOpUiymK/FLWtWpGGUCrcnezp5dB2ZjhoeANKkdYMdmjYa1GScAROtxArsAyWTQ0udYFUyHwUc60DCK66dvbVk52YJHRNYq83i4LG6003PPc1/xrdzr1KC15JlHQ5Mzdwat4mUOnYPrTAZGAnQ73NC/HWTQ1OdYPDYh6s2IOFQzJKFyNe5tr3FtXPIcyvcdO4H+sCE1+AzB9O5OQN4qVKda2dXluzsetcubyFL/oD1vYCYPl6NN9pcSM49YPMDxgtqJEA76nby61nkarCOYammhcAKiZjZaMjMHyGmWZD5ZNESfZGC/YOeRfcJXqpUR8znw+4UZprUIIgyXBGjQUiJlw5oFnU7qx9BbkwNCVDrpFNYapUF39XkJa03EjDsv2ICeCOTsdNX+RV5t2lQvPwo9lQxf3Mzu6YEqGPXptXPJIvOkZgJ50CWg9SN/oBF1qF+bcIbOi5VHEwC10Vo26w+4ypC/ZgCFyadwZR49FmsuOuAY51iQv8bUV6O8tyk03G0Ym+FpSUBGkC/F6bwKglZ2O0UjukuFg5AeTbk+1P77n+a6bGhpJO/PeXswHqVxQBlvGdrrFELNjL4Lko6HxyKfn+hfXb35Z9KOfnvpZzCbMWk2FBeiHI+7reFWASg41iJae3OVLGwDCCniXizcDVugqPxX97QN0/iP3A8g/ONgli4otNTmM7aR3PH9lrHlIBq1wpSNx5cjSsA+sjOnYkDyfP8PzcyyRUishTk3ImpjK/QslbLqhtum6+2nbs6DkoVC0d3O/krNRauqOHFq9rj6PNxISAMR/9Bmupb/XC3/rmxWLgJ+dUgZz4G+GVfnMJ81SUrbXeqrfqE44xH/UMhYDyAV2Puaf5fAAAA//8BrYe4AAAABklEQVQDAEsd673m02Fn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2124416659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PeerDiscover</a:t>
            </a:r>
            <a:endParaRPr lang="en-US" sz="700"/>
          </a:p>
        </p:txBody>
      </p:sp>
      <p:pic>
        <p:nvPicPr>
          <p:cNvPr id="912041553" name="Image 16" descr="data:image/png;base64,iVBORw0KGgoAAAANSUhEUgAAAEAAAABACAYAAACqaXHeAAALI0lEQVR4Aexaa5AcVRU+p2ez4RXMTq+8stMDGh6KYkFKA2pRKQPhkRB2hoqlaJlENIVQGBQCYoVfQcsiYEUElIKS5AdgGTOzgZAIJEhh8RTkERVSEXF684JMzy5i0E12+vidzu7sTM/t2Znd2WSjdPWZe+85555z7ndv30dPW/R/fn0IwIEYAO91zIt7ic5ZeSc1v5BMLfESqeWek1rpJVPrA9K8k7pVZarjQbfXmd12IGIbsxGwOzH3hLyTviafTP2+3yq+S5b1GDOvFOJbyeLriXk+EV8UkOaZl6hMdVS3SK3vou6mQiJ91b9OnHccjdHVdAA8p3Nx3km/aFkt25npDiaeQUwxavRibmHiL4lFd/VJcaeXTD+fT6aubtTMcPpNAUBoRovndC7ynHQ3sbWCmT47nOMRyKcDkDs9J+V6yfQVQvMaB9Xg1DLw6mYJEReS6cs9J/4GsXUPerqDxvpiTsDFfZ5TfKOQSH1FY0B5xPeIAZBjZx1ZcNKPI4AHmGnqiCMYYUX4PFksfiiIAbGM0AyNCIDe5CUneYcd9RJ6/Lx6HYvQHhLaCFrJJD9i37+KRS4JSPPgqQy0UUQ+qNeuxqCx9BzXeWLddcoUGwYAy9Y5RWl5mYlOK7Njzgr9hXy5LUYy03ZzbbabOR+0MJ7LLo13d/0i7mbXBaR58FQGgo47WevA6O0k8lekNW+NxW/lP2lsNRUNwoYAyCfSC9BDTxNz7TVa6Bkp+tPRmE/Z3dklk3PZJ5le3mfwb2Sprtaxc5nrbTd7utqC32eMyoNMjUnoaZ2TBln1pHUDgJn3W2zR/Wh8S6Rh9DgTz7bdzBfbt3W9GKnXoEBtqU0mmkPwEVkdS6fOSV4itTBSJySoCwBvSvpsOP5lqG5lUWhF3M2cEc+tWV8paF4pnss8qj7wWPysplWL7/GSl36+ps6AcFgAeo5PJykm64kjNjMi/eiZr6GHvofUpzG+1IftZq8VnxYCiP4IdxNIrHX1TIw1AdjdPndScQI9Qfp8mTyJeMR0LnrmQZN4LHnt3ZmV6hsg9Bj9IObiRH5Ml2ujfIBZEwDriNgaZjp5QDeUSG9MZLqdyz4XEhywovpu8a3pRNJrcsrEpxQmHrWmXBbORwKghxBiPj9cYaC8j/r5osndXW8NlA9a8pFta7YS+bMRgHmVYbpAJ3DIjbcRAKFpE3yLbjbWABObmPn29szzyI6L286tfRabq1oz/83aJlOwRgAKTvJqJjIfQUWWYxPzkMlYvTyhqRO9KalfeYl0LiDklVdvfZNePJd9ACvVCpMMPKcnkfw20qq7CgChiyYSydIqTTCEZEvczd6I7KjuQuLTT1ELL8RG3AkI+YA3KqtEcTdzHUD4u8mMz7LUNAqqAOhxDl+MZ982GWHhpRgZYpI1xGOuPi6beA0ZJUJsaKdv7DxmPl5HNoWuKgCE6cqQzv6iyGbbzfx2f2G0v2I4y5t4jfvZ/3jKa8aaLIvC/AoA3uuYq8fak8JKWhbi72vaFGL0VdiQiRfWqbPMRbnJrMqfyHfMmVIuqwBgX8y6sFxYln+73c1sLCuP62x8W9cGzAXbTEGy1aJLZklUAQCecTMAQmtLNQ6RjLCYY+bKTi4BEMyQERsfIXr0EGl3KUyrKMaYRWgW2lNqdynTk3BORe1WUMWtb2cw+T1ZwTwECm3bJmzCst0XDhVTzZHvT0npXBeISgBg/Tg24IR+UOE1TFl+iD3ui0yr95LwZlOgRYtLm7wSABZbRgBgYCfoUL2NsZd3dgkA8aWESnlr2ecd5eVa+XwyvTSfTL2Jd/e+l0xLFEXZiNIP+E7Kz8O2+oiqH+Zj5BpjxwRZ6uwhAJhLzHJDPpPRSLmO5tHoeXC4jIlPJWZWXlOJccE2DC9TX3XaNo4AiwyPAE5TRgBIyGikOgCeWc0bK069vmSHKQKsBKW2WkMKjNVhqPQ/kRMyvzLjodd7JQCwZLxDhstiKaFlEJexZFNZYYyz9fkSHhrq5QGJ8K7BcgkA9L8RAGGqCwDbza7GEMKLB9mC93TIDrpoUooNCTppCwzfrL7qsYrH2jix47hvAMBiMwDEdQGgAbXnMre057KnIUDLzmU4ilTXRFH6Ad/NWmq7HT5MdSN4RgBYhtpaGgG++EYAWOiYCOPjnh01ei2R6hFglaFS2TI5s7J8aJTwqGjnnmWKNuYXqwFo63a34DGr/leW2e7p6JxhMjSeeQUnNZOJJ1XHKP+ctOPhrYN8RSnI6x+SqLAhKIR+fIs7Q6xxXxSOjHk9E5XONiUAtEWYZR/RNEwYTl8O8w6BctoUIxNXtLECgNYirTMtYdiE4oXipZeYDI5HnpfsvIyJqlcAoWJxT380AEdvz3pE/CwZLp+t5RgJsGsQNonVjA+fEKMlxD82hYRD0B8+mn/4/XJZxQhQATPdrWmYGAcR/IkxP8wfURk9Ea4nQjh3rS6G+Y2WMfldgVhPMdXDkl7VtioA4rnMg0L0ptEA0zL9JM4ka4gn8sewPouM+oMKwZ86wnRL2HZQDl7rZ1cH+bKfKgBUFvPlB5pWEVNHwYnfVcVvkBHv3jyD+uV+8skNCPmA16CdsLrnHHYfet+4cWO2jG0yAtDWnV2LydDcI0yLConO74SdN1Jm+lufvT37Tbs7kwwIeeU1YiOsm3dS32Xmr4f5Whahl+IRX64YAQgqkfxQUxMJWz8vOOkvmGQHg6cbNfT8T9W3idDIa0185UGmSTW1u12bMArurZaAwxTDPPFwb6Lz43SQL43Bj3GWeOiMT2UX+3Qn/jSN/MIsEgC1EXd7rkL6PKj6ZooXmV/wkqlzqoUHhqO+EQMmVJ5s9IiJta07s9goG2DWBIDpqf7WvthcnBHM7wVxTsArs4a/zRvwPaokP8w3i4h554T+/tlctu01OawJgFaYtGv17hhbc5CP+ASFW/A4POAl07chHdYe7IzqVh+Yf+5giyK/WRSSvlhRLj56xyP54ZzVFXBbbs0r4lPVX8sh49cVkulXehLpuSF+04r5ZCqNxr+Otf6aWkaxp/hG2/auV2vpDMrqAkCV9bM0gLAQE6P5RaMqEZ3hW7QWr61fyDvpuj+k3l81+tfrSF2IZe4lJl6Dye70SE2Rfo3Rdrt+E6kTEtQNgNZTEBDAuQDB/G2eKikxf46ZngAIWz0ntSIPMISmTVBRPYQzQauXuOwC9PYdnpN+i2K8gZmn1awr0qOxBTHWVKwUNgSAVrVz2edi3D8NIAz/FTfTVGJezADDc5xeNOYJ0P1eIr2sgM0UHpnZPXhkCsgrz3NSK/NOaqPnFHvJkt8FQ53pY+q3Jon82dorZ2lsNfUMwoYBUBuTc4+87X9Q1O+HN2q5HmLmI4jpPNACsmipWNbdmNDW+XhkBHnlEfN86M1kpsPrsTmgsz7et+fstl1d/xgoN5SMCAD1oMdKbDBmse9fjiXngH8wKUJb2Zev4vA2h995fI/GNBIaMQDqjIlEP0qy3Z7TWOhKALFD+WNKQtvw+C2y3cIn493ZX2sMo/E3KgAGHTM2TBgN99juf/C8yhISKgzKmpaK6Jp+fdz991Tbzd6rPpthuykADAbCtKEPE9FtCPIEEf889NRyyF4HNX4LBjnJq/i9VWAr7rZMsXOZ29VH48aiazQVgEE3GqQeptBTNyDoz2A7fQz5/gUisoBJbkD6E4CzCk/QhoBEVilvQLZAdVv3thxr57JntruZG9VW8MXHoIMmpmMCQDg+3U7b3V2Pt7vZVfFcdjnSmwDOAjTw4oDc7ALlDchWqa7WCdsZi/IBAWAsAh+0Odr0vwAAAP//mtWMngAAAAZJREFUAwB2ami9pYL0Rg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2122127450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PeerInvite</a:t>
            </a:r>
            <a:endParaRPr lang="en-US" sz="700"/>
          </a:p>
        </p:txBody>
      </p:sp>
      <p:pic>
        <p:nvPicPr>
          <p:cNvPr id="2032521152" name="Image 17" descr="data:image/png;base64,iVBORw0KGgoAAAANSUhEUgAAAEAAAABACAYAAACqaXHeAAAKlUlEQVR4AexafZAcRRV/r/fuwlcwt3MSILezoAGiWFiQ0oBaVMqEhJAPboeKpWiZS6EpDIVBSUCsy19By0qCFSOgKagi+SNgGW/n8kEi+UALCwgxyJcKqRTizl0+IDu7hxj0ktt5vrfc7u3O9u7NXvYue+rUvO3u916/9/rXPd09s63gf/z6PwCjMQDeb10YdiNts5JmbFEqGlvhRmJrXDO20Y3GdmZJ8mZstchEx2XdXnNu82jENmIj4ERkwaVJ07o7GY39rl9l3gOlnkHEjQS4GhQuB8RFADgnS5JHXCEy0RHdDDS9x3X3pSLW0n9etvBiGKGr5gC4ZtuypGkdUKrhCCKsR8DpgBCCai/EBgT8Mil4pI8yx9yotT8Zjd1VrZmh9GsCAMH0BtdsW+KaVjegWocInxvK8TDk0xiQh10z5rhR6w6ChdWDqnGqNLzALALAVNS63TXDbwKqDdzTrTDSF2KEXTzumpk3U5HYVyUGLg/7HjYANHHW+SnT2s0BbEaEycOOYJgV2ecVpPCpbAwcyzDNwLAA6I3Ov9w954KD3OMzgzomgpNAsJdpIwL9CD1vKRLNz5LkmScypr1E9GFQuxKDxJK+uO2ywHUKFKsGgJetGzLU8DICTCmwo88S/AU8WhsCmmE4iWbDid/EtDicsDvC3V2/CDv2jixJnnkiY2IdZ4LUYaMPAdFfOa14SyxeE/5JYquoqBFWBUAyYrVzDz0HiJXXaILnKeNN48Z8xui2V0xI2M8ivHxa41/LEl2pYyTiyw3Hvlpssd/ntco5psRE8JzMSTlWkDQwADzzfgsVPMGNbyhrmHscAecaTvxLLT1dB8rqVSkQW2ITAeYB+yhbnZdOmZPcSGxxWR2fIBAA7iTrenb8S1/d4iLBurATvyac6NxZLKhdKZyIPy0++LH4WUWrCje40Vu/UFFnQDgkAOlLrCiEaCdgmc0MUT/3zNe5h77HqQcjfIkPw7HvIQ8WMxD9Zdw1AqkdQSbGigCcaFkwPtMIe0CeL50nIhcQbuSeeVInHkleS3d8o/hmENJaPxxzZhw+I8u1Vj7ArAiAOi/UiQhXDOj6EuoNEU0zEvaLPsGoFcV3g6emAVCvzikCXpkad0FnocyfLwuAvIQA4k3+CgPl09CPcyZ0d709UD5rycd6Og8DeHM5AP0qgzBbJnCWa28tAARTGz0FK7U1mMmbmEXGkfh+ztbFbSS2vsCbq0oz/0ppky5YLQApM3oXAuhfQYnW8CbmKZ2xs8kLJ+zNvFKtKxODmY5Ev62TlQBAMGccAHXolAnoUNix79fJ6oEXduL3Mgh/08XiIXXoRkEJAGnz3GX87Bs6I0jYwSODdLJ64HFs3E5P23mIeImMbH+cJQAQwp1+pWyZ6A3Dif8mm6/jn48eT3pNGyLSEj+/CID3WxfIa+3lfiUpE+D3JR0LhBl6QB8nfirZOm9SoawIgNMhdXOhsCD/TosT31tQrutsuKdrF88FPbogUTXIkpkXFQHAz7geAIKt+RpjJENI+pixuJPzAGRnyDIbHwJ4eoy0Ox+mypA2ZiKYxe3JtzufSUfMq7h2E1PRLV9nePJ7tog5BgrNPY37eNnu84eKCOd/MCkmc11WlAeA14+JWY7vhyu8JsuLj133RYQtp4DwDV2gGYX5TV4eAIVKCwAbOMY0Vm9t7IWdnQeAPMqjUtha9PBoYblSPhm1OpLR2Fv87d5zoxbVlMyYl2Tb4qNSDIUyHrna2HmCzHf2IACIeWahEQ9Ba6RQR/Lc6IXscBUCXgWIKLyaEvLFttnwKvEV0LZ2BCjQPAL8NqUFAAi0RkoDwBmlvJHiBPVFR3UR8EqQb6saVEBeHQZL/xU5Av0nMxz8vJcHgJeMd0FzKaQ8WhpxAYv2FRRGOBvMF+HgUC8MiAiP58p5ALj/tQAQQiAADMfewkOIPzzQIf5Ox9mcixqlvCHhTjrEhleKryBW+bHWTuz8uq8BQKEeAMBAAEhALYn4gy0JewoHqIxEHGtKjq3Edgv7EF8BSQsA0mBb8yPAI08LABJcFNBZ3amVG72KqHQEqAJUiltC1xaXx0aJHxXp3Ot00Ya8TCkAzd3OIX7MSv+VRTTSrW3TdYbqmZcyYzMQcHxpjPSP8Ue3Hc7xBaVsXv6Q5Aq7sgXfj6ewzceq+yJh2Zh3IoCXa0AeAGHwLLtdUj/xcPqKnzcGypYuRgQsamMRAE0Z2KFbwngTyh8Ub52vM1iPPDfadhsClK4ABJnMyf7yAFx4xHYB8AXQXB6qNTwS2K5GWEcsjlER4I91IfFL0B8+ntz2QaGsaASIABEeldRPyC8ibsRa5OfXW5knvzs41it1cfGSXtK2EgDCifiTBPCW1gDCKjkSp5PVA4/4Tx1CeFAbS/azvr3FLysBQBRCHv1A0hJCaE2Z4UdK+HXCcM1zHufe127cEJW2TVoAmrvtrTwZ6o+4ICxJRdq+UydtzoeRNGPfRcRv5BkFGSI4GC5zckULgNTlJfGHkuqIUP08ZVpf1MnOBk82atzzPxXfOuJG3qPjC49lkpRSi9O1j0fBY6US5iCEeJ7Y1htp+ySc5Uti8EJoAw6+40PBhR48zH+alj1hVhYAsRF20ks53c9UeiOEM4gvudHYDaXC0eGIb47hjwA4AXQX0YHm7vgynSjHqwgAwu/7m/pCC/gdQf9dENHgT2ZVn83LOT+TNDnEmUWO+Vhjf/9cLNj26vxVBEAqjD++5UQI1TzOlzmCgg38OGx2o9ZaToe0x3bO6BYfPP+sRwVlzyzy/NUXytAtFx7dnhzKWaCAmxOdr5AHJX8t+4zfm4par6Qj1gIfv2bFZDRmceNf57X+7kpGkeibzUe6Xq2kk5MFAkCU5Vgag7CYJ0b9h0ZRArjGU7CVP1u/lDStwAepP6pa/tdtjd3My9xBBOzkye7qsppE/RKj4XT9uqyOTxAYAKknIHAANzII+rN5oiSE+HlE2MMgHHbN2Lokg0EwtVFEQYhgYZMbuW029/Z617TehhDuQsSpFesSpSW2bIwVFYuFVQEgVY2E/WII+6cyCEOf4kaYDIjLkMFwTbOXG7OH6Qk3Yq1K8WaKH5m5aX5kUpwXnmvGNibN2F7XzPSCot9mhzrCJ8RvRSL6szpF10lsFfU0wqoBEBsTEtvf8T7MyPnhvVIOQoh4HiDMZGoHBR2k1KM8oe3w+JEhzgsPEBex3gxEODeIzQGdneG+k9c3H+/6+0C5qmRYAIgHea3kDcYs9LzbeckZ9QOTRHAYPfoav7zNw3d3n5SYhkPDBkCcIQDJoSTDSU9BgjsZiKPCH1Ei6OHHb4nhpD4d7rZ/JTGcib8zAiDnGHnDxKNhg+H8m59XWgEEqZysZimRrOnLw86/JhuO/Zj4rIXtmgCQCwRhVx9PRGs5yEuJvJncU2tY9jpT9TfxIAd6lX9XE9sKOw2TjET8IfFRvbHyNWoKQM6NBCkvU9xT93HQn+Xt9EXgebOJqB2B7uP0JwzOJn6CdmWJaJPwBmTtott0qmGikbCvbXHi94ut7ImPnIMapiMCgD8+2U4b3V27Wxx7Uzhhr+H0AQannRt4S5Ycu114A7JNoit1/HZGojwqAIxE4DmbZ5r+BwAA//8/MOfxAAAABklEQVQDACx7SL2JUvZl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102785839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PeerRemove</a:t>
            </a:r>
            <a:endParaRPr lang="en-US" sz="700"/>
          </a:p>
        </p:txBody>
      </p:sp>
      <p:pic>
        <p:nvPicPr>
          <p:cNvPr id="1898876068" name="Image 18" descr="data:image/png;base64,iVBORw0KGgoAAAANSUhEUgAAAEAAAABACAYAAACqaXHeAAAKlUlEQVR4AexafZAcRRV/r/fuwlcwt3MSILezoAGiWFiQ0oBaVMqEhJAPboeKpWiZS6EpDIVBSUCsy19By0qCFSOgKagi+SNgGW/n8kEi+UALCwgxyJcKqRTizl0+IDu7hxj0ktt5vrfc7u3O9u7NXvYue+rUvO3u916/9/rXPd09s63gf/z6PwCjMQDeb10YdiNts5JmbFEqGlvhRmJrXDO20Y3GdmZJ8mZstchEx2XdXnNu82jENmIj4ERkwaVJ07o7GY39rl9l3gOlnkHEjQS4GhQuB8RFADgnS5JHXCEy0RHdDDS9x3X3pSLW0n9etvBiGKGr5gC4ZtuypGkdUKrhCCKsR8DpgBCCai/EBgT8Mil4pI8yx9yotT8Zjd1VrZmh9GsCAMH0BtdsW+KaVjegWocInxvK8TDk0xiQh10z5rhR6w6ChdWDqnGqNLzALALAVNS63TXDbwKqDdzTrTDSF2KEXTzumpk3U5HYVyUGLg/7HjYANHHW+SnT2s0BbEaEycOOYJgV2ecVpPCpbAwcyzDNwLAA6I3Ov9w954KD3OMzgzomgpNAsJdpIwL9CD1vKRLNz5LkmScypr1E9GFQuxKDxJK+uO2ywHUKFKsGgJetGzLU8DICTCmwo88S/AU8WhsCmmE4iWbDid/EtDicsDvC3V2/CDv2jixJnnkiY2IdZ4LUYaMPAdFfOa14SyxeE/5JYquoqBFWBUAyYrVzDz0HiJXXaILnKeNN48Z8xui2V0xI2M8ivHxa41/LEl2pYyTiyw3Hvlpssd/ntco5psRE8JzMSTlWkDQwADzzfgsVPMGNbyhrmHscAecaTvxLLT1dB8rqVSkQW2ITAeYB+yhbnZdOmZPcSGxxWR2fIBAA7iTrenb8S1/d4iLBurATvyac6NxZLKhdKZyIPy0++LH4WUWrCje40Vu/UFFnQDgkAOlLrCiEaCdgmc0MUT/3zNe5h77HqQcjfIkPw7HvIQ8WMxD9Zdw1AqkdQSbGigCcaFkwPtMIe0CeL50nIhcQbuSeeVInHkleS3d8o/hmENJaPxxzZhw+I8u1Vj7ArAiAOi/UiQhXDOj6EuoNEU0zEvaLPsGoFcV3g6emAVCvzikCXpkad0FnocyfLwuAvIQA4k3+CgPl09CPcyZ0d709UD5rycd6Og8DeHM5AP0qgzBbJnCWa28tAARTGz0FK7U1mMmbmEXGkfh+ztbFbSS2vsCbq0oz/0ppky5YLQApM3oXAuhfQYnW8CbmKZ2xs8kLJ+zNvFKtKxODmY5Ev62TlQBAMGccAHXolAnoUNix79fJ6oEXduL3Mgh/08XiIXXoRkEJAGnz3GX87Bs6I0jYwSODdLJ64HFs3E5P23mIeImMbH+cJQAQwp1+pWyZ6A3Dif8mm6/jn48eT3pNGyLSEj+/CID3WxfIa+3lfiUpE+D3JR0LhBl6QB8nfirZOm9SoawIgNMhdXOhsCD/TosT31tQrutsuKdrF88FPbogUTXIkpkXFQHAz7geAIKt+RpjJENI+pixuJPzAGRnyDIbHwJ4eoy0Ox+mypA2ZiKYxe3JtzufSUfMq7h2E1PRLV9nePJ7tog5BgrNPY37eNnu84eKCOd/MCkmc11WlAeA14+JWY7vhyu8JsuLj133RYQtp4DwDV2gGYX5TV4eAIVKCwAbOMY0Vm9t7IWdnQeAPMqjUtha9PBoYblSPhm1OpLR2Fv87d5zoxbVlMyYl2Tb4qNSDIUyHrna2HmCzHf2IACIeWahEQ9Ba6RQR/Lc6IXscBUCXgWIKLyaEvLFttnwKvEV0LZ2BCjQPAL8NqUFAAi0RkoDwBmlvJHiBPVFR3UR8EqQb6saVEBeHQZL/xU5Av0nMxz8vJcHgJeMd0FzKaQ8WhpxAYv2FRRGOBvMF+HgUC8MiAiP58p5ALj/tQAQQiAADMfewkOIPzzQIf5Ox9mcixqlvCHhTjrEhleKryBW+bHWTuz8uq8BQKEeAMBAAEhALYn4gy0JewoHqIxEHGtKjq3Edgv7EF8BSQsA0mBb8yPAI08LABJcFNBZ3amVG72KqHQEqAJUiltC1xaXx0aJHxXp3Ot00Ya8TCkAzd3OIX7MSv+VRTTSrW3TdYbqmZcyYzMQcHxpjPSP8Ue3Hc7xBaVsXv6Q5Aq7sgXfj6ewzceq+yJh2Zh3IoCXa0AeAGHwLLtdUj/xcPqKnzcGypYuRgQsamMRAE0Z2KFbwngTyh8Ub52vM1iPPDfadhsClK4ABJnMyf7yAFx4xHYB8AXQXB6qNTwS2K5GWEcsjlER4I91IfFL0B8+ntz2QaGsaASIABEeldRPyC8ibsRa5OfXW5knvzs41it1cfGSXtK2EgDCifiTBPCW1gDCKjkSp5PVA4/4Tx1CeFAbS/azvr3FLysBQBRCHv1A0hJCaE2Z4UdK+HXCcM1zHufe127cEJW2TVoAmrvtrTwZ6o+4ICxJRdq+UydtzoeRNGPfRcRv5BkFGSI4GC5zckULgNTlJfGHkuqIUP08ZVpf1MnOBk82atzzPxXfOuJG3qPjC49lkpRSi9O1j0fBY6US5iCEeJ7Y1htp+ySc5Uti8EJoAw6+40PBhR48zH+alj1hVhYAsRF20ks53c9UeiOEM4gvudHYDaXC0eGIb47hjwA4AXQX0YHm7vgynSjHqwgAwu/7m/pCC/gdQf9dENHgT2ZVn83LOT+TNDnEmUWO+Vhjf/9cLNj26vxVBEAqjD++5UQI1TzOlzmCgg38OGx2o9ZaToe0x3bO6BYfPP+sRwVlzyzy/NUXytAtFx7dnhzKWaCAmxOdr5AHJX8t+4zfm4par6Qj1gIfv2bFZDRmceNf57X+7kpGkeibzUe6Xq2kk5MFAkCU5Vgag7CYJ0b9h0ZRArjGU7CVP1u/lDStwAepP6pa/tdtjd3My9xBBOzkye7qsppE/RKj4XT9uqyOTxAYAKknIHAANzII+rN5oiSE+HlE2MMgHHbN2Lokg0EwtVFEQYhgYZMbuW029/Z617TehhDuQsSpFesSpSW2bIwVFYuFVQEgVY2E/WII+6cyCEOf4kaYDIjLkMFwTbOXG7OH6Qk3Yq1K8WaKH5m5aX5kUpwXnmvGNibN2F7XzPSCot9mhzrCJ8RvRSL6szpF10lsFfU0wqoBEBsTEtvf8T7MyPnhvVIOQoh4HiDMZGoHBR2k1KM8oe3w+JEhzgsPEBex3gxEODeIzQGdneG+k9c3H+/6+0C5qmRYAIgHea3kDcYs9LzbeckZ9QOTRHAYPfoav7zNw3d3n5SYhkPDBkCcIQDJoSTDSU9BgjsZiKPCH1Ei6OHHb4nhpD4d7rZ/JTGcib8zAiDnGHnDxKNhg+H8m59XWgEEqZysZimRrOnLw86/JhuO/Zj4rIXtmgCQCwRhVx9PRGs5yEuJvJncU2tY9jpT9TfxIAd6lX9XE9sKOw2TjET8IfFRvbHyNWoKQM6NBCkvU9xT93HQn+Xt9EXgebOJqB2B7uP0JwzOJn6CdmWJaJPwBmTtott0qmGikbCvbXHi94ut7ImPnIMapiMCgD8+2U4b3V27Wxx7Uzhhr+H0AQannRt4S5Ycu114A7JNoit1/HZGojwqAIxE4DmbZ5r+BwAA//8/MOfxAAAABklEQVQDACx7SL2JUvZl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674678823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PresenceAway</a:t>
            </a:r>
            <a:endParaRPr lang="en-US" sz="700"/>
          </a:p>
        </p:txBody>
      </p:sp>
      <p:pic>
        <p:nvPicPr>
          <p:cNvPr id="1918617243" name="Image 19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792429006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PresenceBusy</a:t>
            </a:r>
            <a:endParaRPr lang="en-US" sz="700"/>
          </a:p>
        </p:txBody>
      </p:sp>
      <p:pic>
        <p:nvPicPr>
          <p:cNvPr id="797891816" name="Image 20" descr="data:image/png;base64,iVBORw0KGgoAAAANSUhEUgAAAEAAAABACAYAAACqaXHeAAAKOklEQVR4Aexaa5AcVRU+p2d3eQaz3SsJZKcHNLzEwoKUBtRKRRMSQh7sNBVL0TKbQlMYCoOSgFjhF2pZSbBiBDQFVSQ/EizjzmweJJIHUrGAEBN5qZFKIU7v5kWmZxYx6CY7fTxnMtNO99yZnZnsbmYiXX3n3nvOvefx3XfP1eD//PkIgJHoAO+3z9WdcMe0pBmdl4pElzjh6HLHjK5xItGt2SBpM7pMeFLG4bJ95szWkbBt2HrA8fCcy5OmdV8yEv39gJZ5DzTteURcQ4DLQMPFgDgPAGdkg6QRlwhPykjZDLS8x3V3pcLWwn9dMXcsDNMz5AA4ZseipGnt1bSmQ4iwCgEnA0IIqn0QmxDwy6TBE/2UOeJErD3JSPTeasUMVn5IACCY3OSYHQsc0+oB1FYiwmcHU1wDfyID8rhjRm0nYt1NMLd6UBVKNQWtYhIBYCpi3eWY+gFAbTW3dDsM94MYZhVPO2bmQCoc/arYwPma35oBoDHTLkqZ1nY2YB0ijK/Zghorss6rSMNnszawLTWKgZoA6IvMvtI5/+J93OJTK1VMBCeAYCeHNQj0Y3TdhUg0OxskzTThcdhJRB9WKldsEFvSYzuuqLhOQcGqAeBl65YMNe1HgGsL5KiTBH8Bl1aEgKYYdqLVsGO3cpivJ+JL9Z7uX+p2fEs2SJppwuPAZezRUoeFPgZEf+W47Cu2uC34J7GtbEEFsyoAkmGrk1toNyCWX6MJXqKMO5Gd+bTRE18yOhF/AWH/KYV+JUnKSh0jEVts2PHrRRbrfUlZOE8Umwh2y5yUJ1USVwwAz7zfQg2eYeebSgrmFkfAmYYd+2Jbb/fekuWqZIgskYkAs4B1lKzOS6fMSU44Or9kmQCjIgCccdbNrPhXgbr+LMFK3Y7doCe6tvoZQ5fTE7HnRAcPi5+Xlarhaidyx+fLlskxBwUgfZkVgRBtBSyxmSEa4Jb5OrfQ9zh2YZgf0WHY8fvJhfkMxEAJdc1A2pZKJsayABxvmzMq0ww7QMaXShORAwiTuGXWq9jDSWvria0R3QxCWqmHbc6ch8/Lcq3k54hlAdAuDHUhwlW5soGI+kJEE41E/JUAY8SyorvJ1SYCUJ9KKQJenTrv4q5CXjBdEgA5hADircEKufwpGMAZo3u638nlz1r0sd6ugwDuTDZAvcogTJcJnPnKVwkAwYRmV4NHlDWYyJuYecah2B5O1sVrJDa+zJurcjP/I+KTylglACkzci8CqI+gRMt5E/OsStjZpOmJ+DpeqVaWsMFMhyPfVvGKACCYcR4ALVUVJqC3dTv+kIpXDzTdjj3AIPxdZYuLtFTVC4oASJsXLOKxb6iEIOFS7hmk4tUDjW1jP11l4yHiZdKzg3YWAUAI9wQLZfNEbxl27LfZdB3/nB6e9IbSRKQFQboPgPfb58ix9spgIckT4PclboSAGXpYbSdel2yfNa6Q5wPgVEi7rZBZkH63zY7tLMjXdVLv7d7Gc0GvykjUmmTJ9Fg+AHiMqwEg2OjVaJAEIaltRn8jewBkZ8gSGx8CeK5B/PbM1DKktJkIprE/nt9eIh02r+HaLRx8r3yd4cnvBR+xATKtvc27eNnuD5qKCBd9MC4qc12W5QHA68eYLCXwwxXekOUlQK77LMKGk0D4lsrQjIbeJs8DQENNCQALOMKhUV+l7YWN7QFALo0FHhx8vAw4ixYfJqgRA/fe2T5neAIQH3mC9Br7fwAATALu68C1fJXOpYz4xj6ii1/Ku+UBwITrOJxzr9IhBM9XDwDk86Sy8DlI5JHu+e0l+A+KA+egr2qXCLz/GjwACHC3TBDFk6BaRkNSc5MgILwIuccDADU8xgwAHgtQ8BDAeiMRw0YM3Ji/KXAFsr7JJEjsK5x+PABcco+dJvl/keBSP6VxcoTgLXeFVmtER/N5DwCtAJU883RMN56OG+uXe674dpPK6pCbKQagtcd+W/b9RRUQjXR7x+Qiep0TUmZ0CgKOKjaT/jnq8KaDebqglE0j7D/FFbZlM4EfV8OOAKnus4Qlbd6KAG7eAQ8AIfDpabPEwcDd6StBWgPkLZWNCOjz0QdASwa28MzJ/vqrYvaD4h3+fbW/SF3lnEjHnQjgnfg84wgymRMDpQG45FDcAcCXQfG4qC1nZFiugllHJLZRI8CfqEziQ9AfPp7c9EEhz9cDhIEIT0ocDAh4jRO25gXp9Zbnye9utvVqlV28pBf5VgSAnoitJ4C/KQUgPCpX4lS8eqAR/6lDCD9S2pL9rB/fEOQVASAFQi79QOKigNCeMvUniuh1QnDM85/m1ldu3BA1pU9KAFp74ht5MlRfcUFYkAp3fKdOfPbMSJrR7yLiNzxCQYKPAPv0EjdXlABIXV4SfyixKhBqv0iZ1hdUvLNBk40at/zPRLcqsJP3q+hCY55ExaHN7t7FveCpYg5TEEI8T2zqC3d8Es7yIza4IYwDqq/woAuP85+mJW+YlQQA+NHt9EKO9nAofhH0DOKrTiR6SzFzZCiim234IwCOBtVDtLe1J7ZIxcrTygLAx+aBlv7QHD4jHM5X8MWIBn9DqPpunk9GjZnkIHcW2eYjzQMDM7Fg26tSVRYAqTDq6IbjIdRmcbrEFRRs4uGwjr8ar+B4UHks54xe0cHzzyrUoOSdRZ6/+kMZuv2Sw5uTgymryODWRNdr5ELRX8sB4Q+kItZr6bA1J0AfsmwyErXY+Td5rb+vnFD+vPfN1kPdr5crk+dVBIAUlmtpDMJ8nhhL3c2TYje4Gmx0zOirSdOq+CK1VCwXnPbobbzM7UPALp7sri9ZlmhAbDTsbv+XoJIVoLrb4gICGzCJQVDfzcsrQvwcIuxgEA46ZnRlksEgmNCcZw8WE8xtccJ3TufWXuWY1jsQwm2IOKFsPaK02Ja1sWxBP7PiHpCvZiTir4RwYAKD4H1ZzfOCMSKMB8RFHO9wTLOPneHYesYJW4+meDPFQ2ZmmodMitNCc8zomqQZ3emYmT7Q6HfZro7wiaDcojzRn7WTdJPYVsQbhFA1ACJvdGLzu+6HGbk/vFPylQREvBAQpnLoBA2WkqY9yRPaFpeHDHFaaIA4j8tNQYQLKpGZK7NV7z9xc+vR7n/k8lVFNQEgGuRYyRuMaei6d/GSM+IXJongILr0NT68zcJj20+ITbWEmgEQZQhAcinJsNPXIsE9DMRhoQ9rIOjl4bfAsFOf0nvivxYbzkTfGQGQV4zw4gD3htWG/R8er7QECFJ53pDFRLKmL9btf4837PhTonMoZA8JAHlDELb180S0go28nMidyi21nHlvcqj+Je7kQK/z7zJiWbrdNM5IxB4THdULK11jSAHIqxEj5TDFLfUgG/0Z3k5fCq47nYg6EehBjn/K4KzlEbQtG4jWCi3H65SyLSebxhiJ+I1tduwhkZW98ZFXMITxsAAQtE+200ZP9/Y2O75WT8SXc/wwg9PJDt6eDXa8U2g53lopK3WCcoYjPyIADIfheZlnGv8XAAD//+SRvqIAAAAGSURBVAMApCN5vQVNEAs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782309833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PresenceInvisible</a:t>
            </a:r>
            <a:endParaRPr lang="en-US" sz="700"/>
          </a:p>
        </p:txBody>
      </p:sp>
      <p:pic>
        <p:nvPicPr>
          <p:cNvPr id="1704520839" name="Image 21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382112723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PresenceLastseen</a:t>
            </a:r>
            <a:endParaRPr lang="en-US" sz="700"/>
          </a:p>
        </p:txBody>
      </p:sp>
      <p:pic>
        <p:nvPicPr>
          <p:cNvPr id="1609334729" name="Image 22" descr="data:image/png;base64,iVBORw0KGgoAAAANSUhEUgAAAEAAAABACAYAAACqaXHeAAANRUlEQVR4Aexae7AbVRn/vs1tS4Vib1J59WYDyktRGOhoQR2sUgp9cpNaH+jYdpAOwmBRKA+njH8gPtriVASUKTO0fwAOpclt6QNowYrDU5CnItNBzN62vLJJoZbS9mY/f1/Ipsnu2dzk9t7ijO7syTnne3+/c/bsns1a9D9+/B+AgzEB3u2aFXeT3ZMKdnp2MZVe4CbTi107vdxNpddXirbt9CLlqYwL2R321M6DEduQzYB3kjOOKdiZywup9B/7rPLbZFkPMvNyIV5EFl9FzLOJeHKlaJt5gfJURmXLNPxt6D5cTGYu/fexs46iIToGHQDX7p5fsDNPW1bHNma6mYknEFOM2j2YO5j4a2LRrXuk/IabyjxZSKUva9dMf/KDAoDQhA7X7p7n2pleYmspM32+P8cD4I8HILe4dtpxU5mLhGa1D6rBqWWgtUwSIi6mMhe6dvwVYut2jHQXDfXBnISLO1y7/Eoxmf6WxoD+gM8BAyBHTjq0aGceQgB3MdPxA45ggIrweYJYfE8lBsQyQDM0IAB2pKYf5x5y2DMY8YmtOhahXSS0CWU5k9zInncpi0yvFG2DpjyUTSLyfqt2NQaNpXRU97Et69QJtg0AbltnlaXjWSY6uc6OuSn0N/JkSYzknIST70w42XNR5sbzuYXx3p7fxZ3c2krRNmjKQ4GMM1p1YPQmEvk76qanxuIN579qbE0FDcy2ACgkM3MwQo8Sc/N7tNBjUvbGI5nPJnpzC0bnc48wPbvP4N9IUlnVSeSzVyWc3ClqC34fMwr7RI1J6FFdk3xSK3XLAGDl/T5bdCeS74g0jBFn4qkJJ/vlMVt7no6Ua5OhttQmE00j+IhUx61T1yQ3mZ4bKRNgtASAOzZzJhz/PqDb2BVaGneyp8bzq9Y3MgavF89n16kPXBa/aWrV4tvd1AVfbCpTZfYLQOnoTIpisp444mFGpA8j8x2M0I9QezTEh/pIOLkrxKO5AKIvwt0wEmttKwtjUwDeGTNjVHkYbSS9vkyeRFxiOhsjc7eJPZS0Mb3Z5eobIJSMfhBzeQQ/qLdrI79KbAqA9bHYKmY6oSobqGRHTGR8Ip97IsA4aF313eFZ44lkh8kpE59YHHHYqnpesB0JgG5CiPncoEK1v4/6ePLo3p7Xqv2PrPr41lVbiLypCMB8l2E6Txdw8I2nEQChccM8i643aoCIh5jZiW3ZJ9H8rzgT+dWP4+Gq2cp/veZkCtYIQNFOXcZE5i2oyGI8xNxjMlY6tnt0wc78CmVNM9RNus1oakttFuz0L9z45MNNsvF87i7cqZaaeKDZpWTqYtShMwSA0OQRRLIwJAmCkLwad3LXoBk6dx6ZPsITfg5rxtUo0yGwzLUz9+lOEe0BnaqL5LNQXqY2mflaGjXyeX3BAlrojDvZKwHCP0MMEDyWhaZZEAKgZI+cj2s/AZ3QycILMTMkxABhzwheQsSNz+NMM7FTXKWJUJuH6qgu1NIo9edxfbG+xfUEv81EyNMzDh7AO1pnti/r1yEAhOkSn9lQi7yUcLL3NdDqOszmuwXoMzQRTahOvGlTR0p1VNcoKGZfKvvh5SkvaDtUWOYFaQ0AvNs1Q7e1xwWFtC/EP9Y6snjexiieJoKEsq2AoMkXU6ke1YmyB/omlMiTy3KdmcmfLnRNG1vPawBgX8w6v55Z1359jJNt6jTe23sD1ojNdToNTSQ0/UMQxg1rYNR1/ORBmoJiPNVH3Om40cisEuNbezZgLdha7TZUbHXoLbNGawAA17gZAKHVNY2Ihu7gEuWOKXD8eIQIKQhF216niQZllKY80Jsmrz6YVpYh1/QUFnPM3DjINQA0AERofPARonVNvVWZvHXl7rgXm6ijVCWFKzxcaaIVf1WutpUW5V/F1GYi/8H56kP7/RWrLMaYRWgS8qnlXWuUkvZJMDocpeHUtzNY/B5pIDbpaIAaqAYcKVYHQlvJ04Y9kTYDjM6twx5GDCF5zMJDd45N61pX0agBgPvHkRVK4AcKL+jtJUBu2mUE2hIIya71RTuJnWbkIzeuKNmsttRmU6cBJi6TvST8UoBc6ZYtrj3k1QCw2DICAI03UNo+NWANHKNgXhgxF4mtiZUSYV111YbaihDpj2yMvX6wawCIJzVU6q2yx9vr++20NXBNQBNp0NPklcCYW1obiuqortowsFsiwboxdiyQtcHeDwBzjVhv3WMyGqmXadbWBDQRTagid5CSr/giMs4AiwyXAJMYASAxG6k6aKnyQWBP/lRRaDLyJN4mBUx1KrIH9CPbTeoYg1qu1n4Bxt1hf28oWthiE251FHkgMtISKdAmQ8j8yoz3v96rAYAp+hYZDosjZoZBNoqkO0w3dcgDTPyVKJla4lZsosqqTqRsiwzh/VO9XkWE3/T7NQBYyAiAMNWmi6/UTq2JaEJIfkKknlQnX/XSUFnVUd1InRYYuKyNCzuRGACw2AwAmRfHFvxj+Zg8QhPRhCLlA8n7cqqjugcIghEAlv251maAJ54RABY6wg+qnVq6Zo3UBDSRSD0seKSlOvJBOdVVGwMFIWr2WmKYAVYdKo2ByOmN/f57mnzRKm/SBCKlRTbGnd4p8d6t2EBJ9FaaeMJAQMBFpYN7hsl/zCuHL4HOXudVfe4PKTAnSl3d0ddvQMFPnpii/5kRwT88zlTdQWqJO85UAiABU7WuAtkuCEU7fQ70RtWM1Bry3qjta7b4XUWp0tZAoLCh0gn8eBZ3B0jGbuvJl7rVn29E24MNgnBkzOuZyPN91wBQAm6F92sdLJhO3wjSgn3Bq3RM+weajTzWuzVxR5PfHLo/10AgWh+07fe5cjmM3NDi5zEZX6++ho2GHBsAGF6mtZiKyLdehYiZ8ULxAn3TS1FHKWX/lPA3WRRfk084xZlM4eR9nQoI+bzOtiYg0FeLdjnyPwu15aa64YfCdwChcnlXXzQAh2/LuURsfKPjsbUYyDBFHHglPimCpZiu7i95X7cGAtYJn2aojS9uVA4xWkL8c20HCzZBf/5EYc3OenrDDFAGM92mdbAw8UluMjM7SPf7zPKy326sJZtwSl9vNvKN8oSJ9Ow+vVSwKJtfaxEZ9/mEA4vfRYj1RDRDJ27podxCAMTz2buF6B8hbRAADl58TjB+IDFid/k6DHUvxPafIvfG86VvtpO8r6w6ChyR6B8jPllrZ1jfPuO7f8GfOsL0MxUKlcpr/dzKID0EgArEPLlW61Bh6ira8VtDdBAOe3vNWzHaexqu9UUoep1dnHByA0oe5ipnBYR8biZG7hKAuw52F9HO3Z87fPv9hYpA4Me1D7kDo298cGO2jDkZAejsza2GQ/MnLkzzisnuHwR8V7qjnXUlvD6/BmVGIp+9o0IchB/85XU7wJwGu9ckihveM5ks2OkfMvN3TTwA90w84ssVIwBqBLfEn2htKsLWb4t25ksm3kdB0wc1jPyv1bepIMkrTHSlgadVuIxxeh7GLFgW5oDCFMM6sWZHsvtT9BEfGoMX4xwxGT+dZY9uwQyK/MIsEgDCgZX4UlRPooRPpniZ+Sk3lT4rzDw4FPWNGP5CxKPJdIg83dmbnW9i+bSmAOgiNHxPbAZuR9t9hYaaOYE9b9vf5jXYGGCn0M83i4j5jWF9fdhv7H/sNblqCoAqjHpz5TsxtqahHfEJCnfgcrgL/+MvQd2vPdg5oFN9YP25mS2K/GYR69eeWFmmRN0t6gNoKeDO/KrnxKPQX8v1htC+spjKPFdKZmagPSRnIZXOIPkXca+/vJkDFvle57ae55vJ+LyWAFBh/SwNIMzFwhjayCi/Wk71LFrt2umnCnZmYpV2wJXblT4ft7lnmHgVFrtTIg2K9GmMCafn3kiZAKNlAFRPQUAAZwOEkvYjC/MXmGkjQNji2umlBYAh2C1GygcY2O0Nd5Mzz8No3+zamdcoxhuYeVxArLErUtLYKjE2cpr22gJALSXyuSdi3DcOIPT/FTfT8cQ8nwGGa9s7kMxGlDvdZOaGIh6mcMlMLeGSKaKtNNdOLy/Y6U2uXd5BljxQmepMn1S/TYvIy9ZeOUNjaypnYLYNgNoYnb//de/9sn4/vEn7rRRm/hgxTUSZQxYtFMu6DQvaWg+XjKCtNGKeDblzmGlkKzarMuvje3ad2flmz7+q/baqAQGgHnRbiQeMSex5F+KWc9A/mBShLezJt7F5m8ZvPbRLYxpIGTAA6oyxVdOPkrBrO5mFLgEQ25U+pEVoKy6/eQmn+Jl4b+4PGsOB+DsgAHzHTJv7MBuwYfkA16ssIKGizxu0WkR3gFfFnd3HY2O0TH0Ohu1BAcAPhCsfRuSWIMhjRLyJGKnF4L2I0v4pmOQkz+MX22tvYtzpGJvIZ29SH+0bi9YYVAB8NxqkbqYwUlcj6NPwOH0Eed55yGkOk1yN+pcAZwWuoA2VIrJCaVXeHJUdvrfjyEQ+d7pugdVW5YsP38Eg1kMCQDA+fZxO9PY8NMbJrYjnc4tRXwdw5iDBKZXi5OYorcpbobKqE7QzFP2DAsBQBO7bPND6PwAAAP//341bnAAAAAZJREFUAwBHwIXM9Sh/P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580725930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PresenceOffline</a:t>
            </a:r>
            <a:endParaRPr lang="en-US" sz="700"/>
          </a:p>
        </p:txBody>
      </p:sp>
      <p:pic>
        <p:nvPicPr>
          <p:cNvPr id="1904454591" name="Image 23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2131584207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PresenceOnline</a:t>
            </a:r>
            <a:endParaRPr lang="en-US" sz="700"/>
          </a:p>
        </p:txBody>
      </p:sp>
      <p:pic>
        <p:nvPicPr>
          <p:cNvPr id="54385042" name="Image 24" descr="data:image/png;base64,iVBORw0KGgoAAAANSUhEUgAAAEAAAABACAYAAACqaXHeAAAMc0lEQVR4Aexae5BbZRU/52Z3kUehm6w82s0NKC/F4VW1oA7DCBRKS9mkU62gtAXsYBELQkGcMo4DOA4FrchDBoTyBy+xyUJLy6MUBoenIC8FmQ6P3G0LhdykiAXaJvf4O7ebbJL7JZtks4szeud+9/u+c853zvl+3/vea9H/+PV/AMaiA3zYOyvsRvumZOz4nGwsvsiNxpe4dnyZG4uv8oOm7fhVylMZF7Kb7WndY+HbqPWAD6IzJmTsxHmZWPyxvFV4nyzrIWZeJsRXkcUXEfMcIp7qB00zL1KeyqhsgbreR9lHs9HEgn/vO2tvGqWr7QC4dt/CjJ14zrI6NjDTtUx8LDGFqNmLuYOJvy0WXb9VCu+6scQzmVj83GbVDCffFgCEju1w7b75rp0YILaWMtPXhjPcAn8yALnOteOOG0ucJTSreVANRi0DrWGSEHE2ljjNtcOvE1s3oaV7abQv5ihM3OLahdez0fhs9QH5lu+WAZC9puyatRMPw4E7mGn/lj1osSBsHiAW3+X7AF9aVEMtAbA5dsp+7ud2ex4tfnyjhkVoCwmtQVjGJFey5y1gkVP8oGnQlIewRkQ+blSv+qC+5Pbu27fhMmWCTQOAZevognS8wEQHl+kxJ4X+QZ5cHSI5LuKkuyNO8gSEeeF0anF4oP/GsJNa6QdNg6Y8BMg447UMlF5DIq8hrnurL14X/019qytoYDYFQCaamIsWeoKY66/RQk9KwZuMynwlMpBaND6dWsv0wnaDfSNJZbVMJJ28KOKkDlFdsPukUbhIVJ+EntA5qUhqJG4YAMy8Z7NFt6HyHTUVo8WZeFrESX6rZ33/czXlmmSoLtXJRNMJNmoWx9Kpc5Ibjc+rKVPFaAgAd2LiKBj+Q1XZyqzQ0rCTPDScXr6qktG+XDidfEBtYFj8rq5Wi29yY6d+o67MIHNYAHL7JGIUklXENTYzInm0zOlooQsQezTKl9qIOKnzxaN5ACJfw1wnibWykYmxLgAf9MwYV+ikR0jHl8mSiEtMx6Bl7jSxR5PWM5BcprYBQs5oBz4XduKHdLk28geJdQGwdgktZ6YDBmWrItkcEpkcSaeermKMWVZtd3jWZCLZbDLKxAdmd9pteTmvOl0TAD2EEPMJ1QUG89spz1PHD/S/OZj/zKI91i9fR+RNgwPmVYbpRJ3AwTfeRgCEJnV6Fl1mLAEiNjFzIhuSzyD5X3FH0vc9hc1VvZn/Mq2TyVkjAFk7di4TmY+gIkuwibnLpKxRmn94isbPxOHpbj8grbRGy5vkwunUHViplpp4oNm5aOyHiAN3AAChqTsRyeKAJAhC8kbYSV2C5Ihu1+6+giz+IzF91w9I+7QRaSUKO8kLAcJbJjUey2JTLwgAkLN3XkjMEZMSFl6MniEmXjM0Zp5dLW+iVcsMl4dvqKdnbDzo30d7drWOAADCdE61kJ8XeTXiJP/sp0f4QE8KDC8TrRUzO4anvGwsyzK/ml4BwIe9M/RYu1+1kOaF+KcatyMwMYZZpSYTrVKi8RwX5FKzNH8p0zt9YjmvAoDtIeukcmZZ+u0eJ7mmLD/qyWz3rD10+fJDeOruzRgMr+9fjblgvakMWx26ZJZYFQBgjJsBELqvVGIMErmJfYd74/J6DL4Z5m6mcTu/mpkwc/jjN4SLt7CYfebKRi4B4M+QNTY+QvRAUfFox7mJ8cO8EK/FpDWhzJbNnV6yLD9s0iqI0WcRmoL6lOpdSuSi9kHQ2oVQcevbGUx+ayuIo5TJ9s481AvRY4R9fNBEcPwGZYYo3es7H8XEunWIsiPFTLt+NDGuc51PKAGA9WMvn1L1QIGXmcirIo9KVixvrbnyMCeSi6xf+S5SDd1M924j4VdNwgWLS6tQCQCLLSMAUNCwUchW3LqqaKgg1svU2H/gxCeW0LwWGsLoe3ljlwAQT0qolPvIHm8szzeSxhjjTCxxQz7UsU6DppXWSNmADMYgeuEPugdS5kktUGCIAMCMvmOCLDX2EADMJeKQCvR9JqOScpnqNPb3V8L4j4p0TeODBj6LEZJFagMxKk9CZ/v7/AbEDSLGHmCRYQjgNGUEAA4YlRiM+aTcvn3joetnfqbswcxn4OPnnQ33hMHK46XqrWVqmkzKRlMBrASlulpDAgzfhnKtpjo+4S5Cbc3lebaCQCQfBfjl1ttSeVgQMr8y46HXeyUAsGRsIsNlsZTQMrADpHGbUu9j0ro9wCgReDZ61W6lbClRhgDz/JG1/A6lwmyc10T4vR0SRCUA0P5GAISpKQBUcdhJnYlK3qNpY9AeovUVPPwAKWY8iPCyZUEknbyF2nBhKBoBQA80AGCxGQAyT471/ENVvLATOh094U815SCEoUI7AvmXVh6nuRv9THseRgBYhupa6gGeeEYAWGjPVnzBRqQQdnKno+wqhGHvUag81eq9lkiwB1hlqFR6K0dU5hvPMT2eD6dDcZSoCwLmnx+3ueUJg0sb90jYDtwhrxAEoHvAeQOTb/CrLHZnud6+YwNaGiSgJ2wLc3YmPHrCWETogp506nojbwTErB0/jonHBVXIv8ZtvH9dka4o+Wn9IIkCq/1M1cOzuK+K1FSW33n803B++1TMCUMnNM/LU8H7peT5wcHWakrncMLCNX1exTR0tikBoArRFVdoXB3g4Heqac3meeOKjyNOajoXvJMtr/BbYmsThaxfcKe8ji+6b/nfH5tVWl8+YWIzcUUdKwDoKtBKtBLqW1mUmfFC8dRTKqmt5fRtTcGyjiSm8ldTMeqgWq+0qdnLjfXNZKLgCiBUKGzJ1wZg9w0pl4ifIsPlsbUEyECvgdkkiYkPDxQR+mo7fnyCj5YQ/yqgHwQcgv7y+cz9FbvQih4AGWKmGzSuDkx8kBtNzKmmt5gPfMuDcxlMmIUW9ZWKYfI7C74eWCKUJbCkB+oWACCcTt4pRP8sK1dKApzLR/oFR5Vhtblb44ogtIxGeAk+6gjTFUY1/mv91L3VvAAAKhDyJHCaUzox9Wbt8IiXrIiTW0yenIWl8R4/IO3TfCOtP1z7c7eg9Y0bN2bLWCcjAP7LBxHzLy5M87PRvtJZvxV3GRskPexEnORsPwykblVaK7qKZTJ2/CfM/P1ivjwWoefDNf5cMQKghbEk/lxjUxC2fp+1E9808T4Lmm7U0PK/UdumgEqeb6IrDTyNgqHH6X8US6K+lw8ymUKYJ+7fHO37In3Gl/rghThFPHTGp7KLPbou7CRr/mFWEwDVgcPMAsTPIARvpnCB+Vk3Fj86yBwbitqGD38l4vFkujCMuweSC02sIq0uADouu7aGZmDWNr8XZI5gEmv637yi8ZHEmWH+WYTP73bm89O4bNtrslcXAC0w7r17PwixNR3pGr+gcAeGwx1uLHE14mH1Qc+IbrWB+edatqjmP4uYv7aGCnLy7htXZIYz1pDD3enlL4pHgU/LVcovxJ7+xVw0MaOK3rZsJhZPoPKvYK0/r55SFjmje0P/S/VkiryGAFBh/S0NIMzDxGh+0ahCRId6Ft2HV+DPZuxEwz9S7yha++n2xk/CMvc8Ey/HZHdITUmRvPoYcfprv4mqKtwwAFpOQYADxwAE8795KqSB+evM9AhAWOfa8aUZgCE0qVNZjQScCbrc6MwT0drXunbiTQrxamaeVLcsPp2pb76PdQUrmU0BoEUj6dTTIc5PAgivab5eYKb9iXkh4kdc296MyiBO3OZGE5dnsZnCkJmWw5DJIq00144vy9jxNa5d2EyWPOh3daYv1LPh80T+bm2TI9U3P9/Eo2kAVPf49Iq3vY8L+v/wGs03Eph5F2I6HmEuWbRYLOsGTGgrPQwZQVppxDwHcscx086N6ByUWRXeuuWo7vf63xnMNxW1BIBa0GMlNhhT8DLzNCw5Y/7DJLa369iT7+HwNp03PbxFfWoltAyAGmMiwcvMu3CQOZiFzgEQG5U+qkFoPYbf/IiT/XJ4IHW3+jASeyMCoGiYcbhBb7gp4nyK8SqLSChb5LUtFtE1/aKw88n+ESd1s9psh+62AFB0hGn1VkxEV8PJCSLe8WipJeC9gtD8LejkJC/heZVAV9jpmBhJJ69RG80rq12irQAUzaiTephCS10Mpw/DdnpP8rwTRWQuk1yM+NcAB98PZTVG0WpNK22QN1dlu7Z17BVJp47ocZKXqC68LdpW1N/OeFQAqHZQt9ORgf6He5zU7eF0agniSwHOXFTwZD84qblKG+TdrrJaplrPaOTHBIDRcLyoc6TxfwAAAP//AqnOOAAAAAZJREFUAwA3dr+9XW/C0g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774838348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PresenceStatus</a:t>
            </a:r>
            <a:endParaRPr lang="en-US" sz="700"/>
          </a:p>
        </p:txBody>
      </p:sp>
      <p:pic>
        <p:nvPicPr>
          <p:cNvPr id="1796291062" name="Image 25" descr="data:image/png;base64,iVBORw0KGgoAAAANSUhEUgAAAEAAAABACAYAAACqaXHeAAAG/ElEQVR4AexaXWwUVRQ+Z7YtQhTL7qIG2ikqaHwx8cFE44NoYqoobXcLCj6Y+IcxAeKTVt/x90ETNUrQxB/iT8BuAVEwKvhkDImP8gACOyBR3O1CC0bK7hzPXdLN7Oy5O7PtzK1FJ3Pae8+5955zv3vvmTNn1oL/+PU/AP+GDVDozr5QtLN7mLaN2pkHTNo04zugYGc+RAs2AUIv0ypC3FXqGlhuCoQZBYBXewgRH/FP1rWstX5eXPUZA6DUnenn1X5JnBhSu8iPgTkjABR6MjdVED/VzseFolYWscA4AOPXrF6IgHsQYa5uLgh0RCeLmm8UAILVHec7Krt5EjaT/rYsRy+MVmIUgFG7vJVX/tagKRDhsaA2UcmNAVCws88D4uowhiedvw6HaRdFGyMAjNr9K/lcbwpjMAH8ifD1+TBto2gTOwDK47uQ+JxXH0MZTGBs+wNfsQIwtmhlGgn28rnXeny2oe7mnXJpAKA8/kRb+1e88t11MwyuXBoAjPaUP+CVFz0+AY0zDj8xNdxIdLSBGSHDP1QsR6Dq8QHleJ6gkqhQHxBN+I2p1me7Dwjy+ITuMwtOjOznyS5harjdBM7eIxDo8YneS+dH3iIAS+cbUvm/jYXBCn1L/YmCgjw+T3pf0sk9pXSdsbPi6rNvOGUyBlC2RAJACI9/lM6V+xHAVUoBSQSAH5lGt7+yJRIAmsf4NNZWwd6FhZ3K8yudUAG8tlpo/DP7AFD5PD7PcozPHt+qUP+VJ744VDdXF8QdQABGH4HA17R2gMrqVPN5PJB0ezx+nZiQxNdhPiJzVT4wSjrT1be0TrmvMmUARrsGb64gfOIbr1YloneVx68xPAUEFHcA76SNbsLaFyWVE22Hinb2V2Wvx4RacUoAqKwOJWgXIs6rjeQpsDf/Pu3knvaw6osIMgAQ04VwHVmUk0afEgATcyo7eTBxGxPB4TaaWMXyZrfYt1mHacsYhLNX9V3tH6dlAIo9GbXtb/MPpOq88uPtLq7odHaXVF1LRMe1stgEdPDyUzv/8A/fEgBNY3w1MmG2weMrvo/Y2ysQfdx4q+yTNkgaQgNQjfERXpQGUTxe/fVpZ/hbVQ6itJMb4pehdUzbuN8P0yUg+K2ZTg6wnks7I99JbUIBUIvxpREUrxrj595WxbCUcnJbmB5M53PLp0PtFetJjiyv0Onlld+adIZf1ckDAWglxtcpiYtfWjLQWU7QXgCcD8LFDvlAyik9KohqrKYAtBzj14aNv8B+xHJd60vWJIfV7Gg7yhdWIOwvcxvt3RSAVmN8rZYYBPxhdTMg3CENzSt/lvhr8/yTuwqS3MvTAsAKhqBZHp9w/ELC3cL+Yf90iKO0z4rdmce8RgWVCz0D69m2J3TtLKC17FcO6uRevghAsXuwlxDlL7eTvREWI+Cd0yVAeAgsfL9gZ16eHLrZ/6KduQfBehM0F+cUh5JOTh0NTYt6tggAoduSR68fcmo1BHg4qOfY4swNDNh2XTve+h/z5F/RySV+AwDFRf3dHONfLzWOlYfYNH1+2r5/wUQC+cOq7PEB6Me0M9zwY4sgmxsASJ3cocJUY19nPQbmPeWGYhk7tiOC/GrLHr/9QrmvoVMIRgMAqk8CIMNRmrEfKSidHA1qs0FFO7sZAe9W7fzE2/4cgHvv/BAe399X1UUAOvPDP1sWLbUq7l1RExKIDoz5IgAFO7sBENYpYyVij78m5ez4RZKF4YkAqI4Ljo2cVvn7qIlDU92X34YjUOoaWI4Ab4DmatXjS8NoAZAaR8JD1ERuULcDznQNLnMTuINXX7SRgeQYP9eSxwfhEgcX2kXG4rMuZoMszzfBKGL8sAYbB4C3tAgAlKG6A6KK8SHkZRQAgvvmAGJKsq3z95Hqo5dD8M0QQYwv6ZB4RgEodV+2TDKCeXneGW7BzmwERDnG50OP5A6GjfF5zFC3UQA45u+RrGK/cPSix8fXJbniIeBQ6vjIN6rcjFqVGQXABVd8AiDAnACP/1GySVan1Ul72xsFAAFFAADwdqZmWZ3HIabLKAA8B/kJwALx5hg/TFZH7BuSaRQAjttDA8BtQ2d1Qs5VbGYUAD4C4QCIyeNLCBgD4GIMAEnJCD+PgYrF4/v1qLoxAEpd825UCoOIF59jfH0eP6h/q3JjAKDmZzFeg/ncHwjK43vbR1E2BkAFQQyCapMw4PFrujwFYwDwDtDEAMDJJzDi8T3zrhWNAUCE6ZpWX8FCWBN1jO9Toa0aA4AVnZasQKBnk/lhzvZK0vh5bFf8SpQGF+kd3uxjqjxJyPnBZD732mR9Jv4bA0Bt8QThLfzmpz665MB1e/kFZ+NMTNqr0xgASmmnM3yEgVifyg9n43i1VTpaJaMAtGpcmPbTbfMPAAAA///fpwD2AAAABklEQVQDAPzveq480kp/AAAAAElFTkSuQmCC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696824753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RealtimeBolt</a:t>
            </a:r>
            <a:endParaRPr lang="en-US" sz="700"/>
          </a:p>
        </p:txBody>
      </p:sp>
      <p:pic>
        <p:nvPicPr>
          <p:cNvPr id="298238837" name="Image 26" descr="data:image/png;base64,iVBORw0KGgoAAAANSUhEUgAAAEAAAABACAYAAACqaXHeAAALL0lEQVR4Aexaa5AcVRU+p2ezPAPZmZVXdnpAngqFQkoDalEpE8IjIewMFUvRMkmhKYTCoBAQK/yCsiwCVkSwpKAk+QFYxsxseCQCCSoWT0FeKsSIOL1JeGR6dhGDJtnp43cmOz09PbdnZ3Znk43S1Wfuueece8653719b3dPW/R/fnwEwN6YAO/3zI+7yd7ZBTu9oJhKL3WT6eWunV7pptLryqS8nb5FdWrjwnbQntO1N3IbtxmwPTnvmIKduaqQSv9myCq9R5b1KDOvFOJbyOJriXkBEV9QJuWZl6pObdS2RJ3voe3GYjJzxb+OnX8UjdPRdgBcu3dJwc48b1kdW5npdiaeQUwxavVg7mDiL4pFd+6U0ttuKvNsIZW+slU3I9m3BQChGR2u3bvYtTP9xNYKZvrMSIFHoZ8OQO5w7bTjpjKXCc1vHVRDUMsga1okRFxMZS517fjrxNZdGOkeGu+DOYkQ97h26fViMv1lzQH1UZ+jBkCOnH1I0c48hgTuY6YTWs5AhHCWac9Pax4Q80Sx+IFyDsiltdZV61EBMJi66Dj3wENfwIjPqrpqzKGzO0hoA2il5Xk/J0wedIKUlCfPW6k60AYR+ZCaPZhmaS4DR/Ue22yToF3LAGDbOrskHS8y0SlBR0Ze6M/kya0xkpkJJ9+VcLLnghaVLD6emOJ+G+XZOlF1INg4U7QN9LdhdvwFZcNTc/E6+Y+aW0NDg7IlAArJzEKM0JPE3HiPFnpKSt50dOa0RH9u6ZR87gmmF3dX4jPxpyu8XzKdVuHVVtsk8tlrE07uVPWFuE9V9MZScxJ6Utckoz5C2DQAWHm/wRbdi853RPgiwogz8ZyEk/1C95a+5yPtiA436Eyyspn6Up9MNJcQoyw0/WDr1DXJTaYXmdQmWVMAuFMzZyHwz0wOfJnQiriTPT2eX7POl7WZieezj2gMXBY/buja4rvc1MWfa2gzrBwRgIGjMymKyTriiJsZkSGMzFcxQt9B6dE4Hxoj4eSuFo8WAYihiHCTSKyHm1kYGwKwvXve5NIkepz0+jJFEnGJ6RyMzP0m9XjKuvuzKzU2QBgwxkHOpQP4Ud2ujfphYUMArINja5jpxGHbUCGDMZHpiXzumZBir1U1dodnTcfiM2gKysQnFQ84dE1QF+YjAdCHEGI+N9xguL6bhviCKf19bw7X91lx+JY1m4m8OUjA32XAV0+m83QBrwpqOSMAQtMmeRbdWGtarbHnLUhszT5blexbLpFf+zSTNFr5b9Q+mbI0AlC0U1cykfkRVGR5vL/vAZOzfSmL53P3YadaEZGDPZBMfdOkqwNA6IIDiGSZyRh375viTu56k24iyOJO9hqA8HdTLh7LMtMsqANgwD5oCa79hMkJCy/DzMC9hkm772XIDf30jIPHzEfrzA5nWQeAMF0eNirXRV5LONlflfkJ/LPn8pRXjCmyLA7LawB4v2eePtYeFzbSuhB/V8u2kEi9G4Oo3qg5CZfkBrMlf6LQM3dqUFcDwO6YdX5QGeDf6nayGwL1sbPBDgf5sXum+Ja+9VgLtphcsdWhW6avqgEA17gZAKG1fot2MIyrFRnqRFDCokukImrfISzmnLl2kH0AyitkxI0PBuiR9qU27Akg4CSlPT/D8jYVVkmMOQPw2eiP32+fGUjaJyN2J6jm1LczWPyeqBHuB5WuLZM2YtveGU4VgB/ywdS0rnVllQ8A9o8jy5LQDxq8gtnphcQTvsq0ehcJv2ZKFG+k/Js8HwCLLSMAcPA2aH89jbkHB9sHQDzxUQn2lj3eFqw34gupzLJCKv0G3t17biojURTlI8q+LLfTXgG+NUZU+7AcM9eYOxZIf7CrADD7wqAjj8noJGijPDo9HwFvYuKTsaixytpKjAO+4fgmjdWkb+MMsIj9wbYqjvA0ZQSAhIxOKu2qJc+s8uPNNRtLtpkywU7g99UHgIixO9D/1iFkfmXG1dd7PgDYMt4lw2Gx+GgZ1AGRbAxUxpltLpZwdaoHExLhdyp1HwCMvxEAYWoKgISTW40phBcPsgnv6cBWQrSpxA0JBmkTHN+osZrxisvav9Zr7cUAgMVmAIibAkADdOezN3fnc6cgQSuRz3IUqa2JouzLcidnqe9uxDC1jZAZAWCp9tWfAZ54RgBY6IgI5xNeHDV7LTHMACuASm3P5Iza+v5Rw6Wig3umKduYV6q/BLr6nU24zOr/lWVODPT0zjA5msiyop2eycST63OUf07e9uDmilxRKvP6hyQarC9XQj+exb0h0dirgiUNw4QCT8Ngxu6xxoNwZM7rmMh/tvEB0NZI6SEtw4T0vhSWjale7jXjhpHKhF/CDRe1+ciY/CFqTR9rAOgs0cOmLQw3oXihePFFJoejlnGgZZAPiEfLuqneS+CyfgcQKpV2DEUDcNjWnEvET5Ph8NhajpkAvwZly6I2uTHERY6WEP/AoCI8BP3+Y4UHPwjqamaAKpjpp1qGifEg4iYzC8LyUdXZ0MokM5iNJMLidxkTn2Syw5Ze17c6AOL57P1C9IbRAdNNQjOiP5AwNdqLMsGfOsJ0szFk+bV+bnVYZ4UFWo958j0t64ipp2jH76yTTxCBax94D0bfeOPGbBn7ZASgqz+3Fouh+RMXpsXFZO+3Jkif/TQKdvrbzPw1XxBgsOm8EI/4csUIgLbFlvh9LU0kbP2kaGc+b9LtC5neqGHkf6SxTYROXm2Sqww6Leqp2+nbiFlwd70GEqYY1okHB5O9x9M+PjQHL8Y54uozPgUO9ugO/Gka+YVZJADqI+4MXIHyWVD9yRQvMT/nptJn1yv3jkRjI4c/EPEUMh0iz3f1Z5eYVBVZQwCYfjvUuTM2D88I5veCzAkaxbd5leBjKQsjfLOInN+eNDQ0h6l622uK1xAAbTD5ndXbY2zNBR/xCQp34HK4z01lbkU5oj/4GdOpMbD+3M4WRX6ziPVrZ6wkFx627aHCSMGaSrgrv+Yl8ajur+WQ82uKqcxLA8nMvJC8bdVCKp1B51/FXn9VI6cs8vWurX0vN7Kp6JoCQI31szSAsAgLo/lFoxoRne5ZtBavrZ8r2JmmP6Te0zT61+1Jn49t7gUmXoPF7tRIS5EhzTHh9P0y0iakaBoAbacgIIFzAIL52zw1UmL+LDM9DhA2u3Z6RQFgCE2bpColTNHfaVlDQv5KLTS/001ech5G+3bXzrxJMV7PzNNq7MMVkQHNrZxjWNeg3hIA6ieRzz0T46FpAGHkr7iZTiDmJQwwXNseRGceB92L6/NvJFRUf2VSviR/de30yoKd3uDapUGy5Nflqc708bJNox+RP1m75EzNrZGZSdcyAOpkSv6ht7wPS/r98AatN0PMfDAxzQIt9GLWZUQSF6xoSspTBy8i5gXMPJOZDmrG57DNuvjOHWd1vdP3j+F6S8WoANAI+liJG4zZ7HmXYstp/YNJ9BIn+gxvyqBo5QRwm9mTr+DhbS6/+9iOVtoGbUcNgDphHbr+vgcSzsApLHQ5gNim8nEloS24/BYnnOIn4/25X2gOY4k3JgAqgRk3TJgNdyWc/+B6laU113fFaKyliO7p18adf5+QcHJ3a8yxutT2bQFAHSkxrd+JhehWJHmMiDcLI7Uc8ldBrZ+CSU7yMn5vEfiKOx1TE/nsbRqjdWfRLdoKQCWMJqkPUxip65D0p3A7fQR53nkispBJrkP5Q4CzClfQ+jKJrFLZsG6h2nbu6jgykc+d0e1kr1df5S8+KgHaWI4LAOH89HY60d/3WLeTWxXP55ajvAHgLEQHLyyTk1uosmHdKrXVNmE/41HfKwCMR+IVn2Mt/wsAAP//9UDfIwAAAAZJREFUAwAFk0G9IlssgA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072034633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StatusCustom</a:t>
            </a:r>
            <a:endParaRPr lang="en-US" sz="700"/>
          </a:p>
        </p:txBody>
      </p:sp>
      <p:pic>
        <p:nvPicPr>
          <p:cNvPr id="105338857" name="Image 27" descr="data:image/png;base64,iVBORw0KGgoAAAANSUhEUgAAAEAAAABACAYAAACqaXHeAAAMcUlEQVR4AexbDXBU1RU+573NT4Fgdt/yU0jeIlhbpWKrVhRnFKujBZFkN1BtrbXTjk5bbXRU1Cq1oqOj4x9odUYdO9WxdWhk3/IrrY7aqkCtWFRwdBRk3wZF2beBBGKTvPdOz01Ykuzet3m7mzB25M2e3HvPOffc+7537v+NAl/x5wgAX3EHgCMecMQDDgMClt403YrErktHYo9akegKS4+9zrQ9rUcPCGLZDqZNaT220tKjjzPd2lbXOLvUqu2fsnBiWo89nY5Ed/cSxwVPZm9EmgDB7EBabzzH0qNLLT22HZC2cuH3IcCvADAGCLOYpiLiKEEAcDTTTESYD4iXMy1xVeVlBmsf53/Oqo/+fP/4+RNYx9evy3WWsq1LEXBCLyFcKniyzIqMWSqPYKFq6Y1XWHowiai8CIhXA8LUUu0B4FjO3wQKPtlVrX6a1qPPtE1snAJDPARwQb4KnZvPAxg2ACw9tsCK2O8BKo8h4iRZYWXx2Cj/LnGrlA8s9qz2yVHNyx4ijMmTIUr1ywaAJl04Kq1HV/OXakHAY/MKHn5GJbBndQfg43QktpgmnDe6nCLKAmCvHptqVQTeQsR55VSilLwMdg0C3GFVjX47XTdvcik2RJ6SAcjUNc6xkbYg4DeFoaGIAN5HF/5AQFchOfPRwRNDnWqNIHTpBHBoDhBdQUT3cPjuUPaycgZ/GqgVm9smR0/M8ooJSwIgXR+7mVRlHb98TaHC+KVfRqCfVP6XJoST8eNCqfhvwknjkZC5cnWodcU7uKdlv6BQytiqtRrrNdN4ImwaN3E4g5zuOiJoFjYKlSFkXI8JjoqvtU2OnS3SxVDRAFj1jbejAncWLIRgB7luNJyMfz+UNP5c85nxeUF9iTDcumZX2Iw/LGyo5J7CYKySqB1iIXd8bgBe4nE/dojpI1IUAFZ97CJQlN8VtkuLNDM+LZxKJArr+ZfWmonNDEYDOs4MAIoXysnesKKQPFfmG4C9euPJpNBTuQb609SuuHCWljTu6+cNbyzUuvJdtt8ELlzMlnuYiv7lZvAFgJiFOYDrGd2qXAN9adqpunRSMBX/Z196ZP9qqfhyxXHP42ZxoNySfAHAs7AneewNSwvj9l7RY3+vNpXYLpWPEDPYmnglAO5ZPGK0lVPEkAC01cfO5JeXTC1FsdQecO3zx36yOi1SI0EdExeO45nfEisSXccd3CsDyUa8n4fV7QyCzcTdA48Z7BbF1GNIABwFloLXQ7DgqNZVH3mJy+UTry26Kp0N/AFuBcA53ATPyiNUTmF5gIlVsI/A/1MQgEwk9mM2+V25OXpQM40X5LLh4WYi9qk8vB0zPNbkVgoCwA51lzQbURrbA0uksgLMzKR5uqU3Xm3psecsPbqN3bldkIgLXlqPNluTGuqzJtCh2my87JCbhmxPwBMArpiYUERkBSPg4lBbyz6ZTMbLBBcelY7EHqFAxXZAZSkgNAHi8WyH5/NYI+LAPERcBhXqdgZk2Z7w/BoH3beBeNCTGS2SRwCdY3a27M7NpuQysmkk+EE2Pigkejdkxh8bxCuQEKhTjfM6AvwaEAMFVLOiCtZrVkYFNn5NrXK5c1tEQF1ZYUkhgRNw6aeyvJ4AAOBckD3iK8n4Ep7owbvI2QQI0yXiwizO00X2xspueEZzAkFy3Jk89p/tl7DLnqe47v1kwy1otmu1rQnpDFEKgMV7eFxp6RKzwiZfU1yCkyu6K+01/JbSZsR8Hz+c0l2NK6EVusOtiTfE2O+XQrtXrQ2mEteHd8XvCsGLns1VCgDv4Undn5eqm8fuMiwfNYdMJHITIJ7qR3cIndPadHvREDoli6UAcIcpXVtzO17rp6SOCdHxbOO3XroM5BqVV3gKukFBIs6zmPVe+i7gLYW2wLzy+eFLAeAXHS/LrBC8JePn8rqqYSEifC2XL9L88veETePCWjOxObgzsVeQiGtJYw7L72fK+7GtMbaKC/IEw8CQAsC97jiZbdfFz2T8XB4DOC+XJ9IE8DK//E0iLqNQMr6Ih70XZTJXutMr0wQQI0+azwLSpZ4LIKDUA9RAjy8A2P153S6pHLkFN1KQ2wG45OUF0mYpKQXEGQB7TRnnAgjSQ4ijkh0pWYH5PAzm8wBUBTbL+AN5LjrvDExn49x0wtn4UCF72qHFW79uMecCRO39GQ/GiCyEV+yDqSEC9gGJRkWn67Gf0K/cO/npTw6I8dRsQMorKrbJESHvXIAAq2V5pH0AAOa3QwTfCx+ugHQPkPcV5E0D+p8u2/5Of2pgjPKmsQOl2fi+ylETs/HBoTy/FIAqRb2GAP7CtIc7xM/Y/Z6u+sK5ZrBB7xR//7flUrxBzu/jcnlIClzflxr8FwG3DObIUy4qUgAQUAqgFACxaAgn45cwjQ8njYncc1825vNVvjpAUS0EWifCPEI414pEeRNjdt6aQByoZvTYA4h4Tl4+wUBYL4KhiNCVAsD5/APAymX9sKNiOS9iPLaq8ForEtxm8SGqOOjcVzf/GBEXPECQexlRGjq++Cv4ePhLS/cvCItoAj7KKagilsoIcI+XEgIeC3yI6lYpH9tq4EMR7+V5ZSC4S8s8n98xS/Rdj0Uc25c2IWkTkNgtmhU0zQc40yam8n5Er4VSgYf8GBHTZQSQegAPAdJpvCcAbTC7Nl0fW2zVR+/NTGyYK25s+KV0XeOpUDc1UIVqFAh2+am8h45ZYdtRhBbHQz6I3aNAwyBGNkG0dXQy/mk2OTCUAvD5pIaLXD2URgXuAAWvpyp1rbix4ZdQVf5lqXZbl2P/CBw4jUeSDwYW6itOsI0BnFnMjjMhXOlh+3kPPkgBUALKnwBBhTIeBKwCxPtcxXaV9sBMnsY8zB2j7cMkn/jQg26nfboYjXzo96pYepQXYHhSbyLnj1pgBFFydEH0zAhQncsvKY2gKKTOEJ0ib6M1o90zDci9BghWANF77BkdgkRc8IjoarBhKq8Mrx2XXtUBRTwEKN3AJYIPa5PGS16m8gAI7k7s5C/npV88n3BvNlPokzWmZiaWaWZ8gWYa08NJY6wgEdeYx/ONh7Rd8dasvt8wUx/9JSJIt88R4OZCdvIAKKRcrIzR/yi0S/13sfmK0c/UNc3g2aN0yCWA/zCwzxWyVxwA/EbsrrxoZdNENpH7JrvwP3KJFZ5nvdurutVZfnvwQpX0kokzBFd1/w7iNhnkP4rj3pLPHcwpDgD2s97m0RcGEHAauLiI3Xj2QOI2PFczjd/X7G7ZM7i44Uv1brsF1Je4DtKlO/cpG0KtCc/eP1uT4gDI5sqGiEFU4DVLb/xhlnU4QrFr3V0Fb6Kk3feWT9TGh7aX9caH+FMeAH3GKwGV5ZYeXSYOM/tYI/dXXM4icN9gTzx0hJZTWg84ONfvoW1xABB4z8gQmzO6vcWqbzo/p0LDkhTtnVeSz5KCaxFxlJdRdN3LeCTZ5CXP5RcHAIC4mpJroz+N+G1QaL2lx17I1DWc0C8oPbZXvyAovAsqVBMAL+Yvj+D1ECwJpRLPeoll/KIA0Mw4Dyk0i3v4tMzYIR6v+0lV3+EvtiGjR2/cW9847ZDMZ0RceRMv7kAlH6hi81DZCGgx1++2ofRy5UUBIDJzD7+xGnEGj4g+xnc8nRDvdhTlI/aKrWk9eje/1OVWfeN5lt40XezftU1prBWXHEXbTkcar2K5uC6fFlfe+Gs3MwVFuV7E9TjQdyXPuNNLpxC/aACEMbGy0szkGTzULBdpX4QwndvujfxCj4Oi/I2P37Zmqsfsd0lpcwO4hVRx8VJ5mOXiurzmyyZRCgFnlnMlryQAROUQNvewy13MFbiAm4T4fwDBPlwkFkwPuJ3OdM1csa2cQksGIFtoKLliXcg0TuQDjV+wR5Sz9s+aLBgSwWqV4Fta0riu2AWTzLAcACIrT1nGO6iEAK6WMv4YctVvkAs8/SRf21cHs/sKePL9vriIGTbj82vN+A5fmXwoyQEo8VwAW1u+CKf4PL7H/jo5EOOm8RRT4RGjQCXFS5O4PQ40S0vGjx+Ji5hSAMo9F8BPVneGW+OGZho/YxqHrnMmN4/bGIwn2IVXcXwDAO3kl+vk9AFO72DZq8yLE8CjCHSDCj1Tw8n4cWFxezxpbGQvY1EBtEoUSQEQOzFceMnnArl1CaVWvqqZ8SWaaVwRNuMNmhk/Q0saR4dNY3TYjI/h9DTNNM5kXhOXe2Uoadxbm1z9ca6dkUhLARiJgr6sNo8A8GX9MoerXv/3HlAuUP8DAAD//wohYeIAAAAGSURBVAMAhW03zC4/W7s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424554095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SyncAll</a:t>
            </a:r>
            <a:endParaRPr lang="en-US" sz="700"/>
          </a:p>
        </p:txBody>
      </p:sp>
      <p:pic>
        <p:nvPicPr>
          <p:cNvPr id="1036996604" name="Image 28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854284400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SyncArrows</a:t>
            </a:r>
            <a:endParaRPr lang="en-US" sz="700"/>
          </a:p>
        </p:txBody>
      </p:sp>
      <p:pic>
        <p:nvPicPr>
          <p:cNvPr id="929164547" name="Image 29" descr="data:image/png;base64,iVBORw0KGgoAAAANSUhEUgAAAEAAAABACAYAAACqaXHeAAAKq0lEQVR4AexbDZAUxRV+b2bhCD96tzP8BG5nFfKjIULFGKlgFWC0MPyE292TQMUYUklJJaUhppSYUjAiammJBsvEKrVMRSuJoU5mliMgiQRJNGiMGBSSwgogM3sgPzt3/Bu4nXl5vcfKsduzt39HcSVT93amv/f6ve5vuqd7pvsU+IQfFwj4hDcAuNACLrSAc8CAazSPdaOJO9LRxFNuNL7SNRJ/Z9mZNuLHhbBuF8ubaSOxyjXiz7Dc29EYm1Jp0Y5dMntE2ki8kI7G92WFrwUm89crXYBgSihtxK5zjfhy10jsBKRtHHwZAvwQABOAMJFlNCIOFAIAl7JMQIRZgHgLyxJfVV5lsg5z/pfcSPx7x4bNGs42Jf2d9L3l7OtmBByeFYSbBSbLrMjASjGC2aprxOa7RoONqKwHxB8DwuhK/QHgRZy/GRR87uQA9cO0Ef9tx4jYJdDDQQAzCk3o+kIMoGYEuEbiRjea+Q+g8jQijpQFqwpjp/x3k1+nvO9yyzoyKq4F+UOEwQU6RKl91QTQyG8MTBvx1XynWhDwcwWBaw/0B25Zp0LwQTqaWETDpw6qJkRVBBwyEqPdfqF3EHFmNYWoJC+TPQQBlrp1g95NN84cVYkPkadiAtobY9MySFsQ8PPCUU9CANvRh18S0G1I3iz0cHz4hDpECPp0BXg0DYjmE9EjfN7ak7+cnskfA2q/zR2j4uNzWDnnighIRxJ3k6qs5coPKRaMK/0qAn27//9ouG6bl4dT5o902/pV2Fm1Oty28j082HJMSDhlbdParHWaYz2rO9bP+DyOvFONRLBA+CgWQ+i4HMM9FV/vGJW4VqTLkbIJcCOx+1GBB4sGIdhFvh/XbfNrYdv63ZD91oGi9hKl3vbHPbpjPil8qORfxWS0Ssw+hpAffH4INvC4n/gYLOGiLALcSGIOKMri4n5poeaYY/RUMlncrnRtvZPczGQ0oeeNAyCzWE5uDSuL6fN1JRNwyIh9mRR6Pt/BmTQdUXyYrNnWsjNYba/Cbau2sv9m8GEue+5kKfsvP0NJBIhZmAe4jtmty3fQlabdqk9XNqTMv3Wle/dXS5krFM+fyt3ieLWRSiKAZ2HP8dirS4Nxf+/XmflKfSq5U6rvJbChLbkxBP5kHjE6qgnRIwEdkcQkrrxkainC0pGQn7nhor2r0yJVqoh3BZfn966R+ENW+FpgsvxHR8weyjO/JW40vpYfcBu7SwbxMR5WdzIJGRZ+PPCYwc1C5icI65EAT4HlEHQQ3HhxW+uOIHUQ7hoND4CC3KpgDiALX2exvAzE7xYn+3ubAPFeAJzGXXBygaByFetDLGyCXQKlH0UJaI8mvsUuvyR3R7/QHOsVua44iojiIXaWkQxrj2auRoTPnGVY40RRArhBPSSNR5TGI6ElUl0JIDfbEflmMgw9qs+3qzjNXUP2TSCQAO5rYkIRlQVEwEXhjpbDMl0pGOcvGE1kmIf+u0A86JXitAcbAjgxeHfLvnyzQAKQ4Ov5xtk00dawYz6dve7ln6Gp1r38cFtIQCerCkXghXz6jsxHIAEAOB1kB+ITMri3MC1lPa55oQby/Ak89l9bquDJzEzF9x+jDNyDzhGtvi0pnSFKCXD5Gx4gSF8x+2WoZlPcUknDtpaP9LbkW2LsL1XC+1rXNKSSd+p7zIfCsD6wu0oJ4G940ubPr6qbL9pjuaUWvC/YSQngB6b03RoB1vSFSpVTRikBXNFhMicKwTsyvC9jUgL4qTtUVinfx/0yPIel+RsdD5/beerqu9EEBUnOPv8cZJ/Fjbifjsa3ixj5+fLTYrxP81oA21e2LoCA0haghjoDCXCN+GwEWIrAn8gQMb9QVaeRD/bNjpeKWMX8iTUARKhiXQBBughxsX00FRwYrwvW1VpTPBZ1Wxc4E7mcdQGiI2cynr4ichE2Zk6nztuT+EzOd39wfgEJcEA+JtLSZwAArof8A6GHFx/6S36W3ksHxzrcf2DBe0ZXOahgGixwKQF1ino7Afye5SA/EPfz+P9C3Ufe7SJDkPCbYQvbL2b793n6ypdBlhXiXAjhmx0vFrGCvPioSAlAwNIJEC8Num3exDJMt60RumPNG3ygNfABmCuMbpsP6LZ1GRdQ0WwTayqOpQjfOsfIxZOdCX0pAWxbOgFs3Gf/+E5Lv18QltEF+mztueB+wEscE7OF1QV/0mdAgVUfAcSKMQJIWwAPAdJpfCABHTClPh1JLHIj8UfbRzRNFzs2SpV0Y+xqapz9qXPNW6cCTdKYRNsG2eaHMp2UgAMjm+b4RjiNCizlj5d3Up26RuzYKFVQVf7hqpkOJu8nsqC9hRHCrQG+Xw7AQUqAElJ+AwgqVHEgYB0gLjsYmVX7zRKSconpMSJeKVGBirBOhgtMET/dRWxBQYAB3bGKrxEUhVRez4NePwhQ+gGXX+3/W29bG4IKUEBAw77kbr5zQfbl44SHys9UXo72SPwHGPD5HAHuLuatgIBixuXqmP0d4T3qP8vNV459e2PzOFLgEVkeAviX5pgvyXQ5rDwCuEY8zc0tQWWI/Ld5evrXfGGDl9nu/rpT6kSEFi8XrNZnd2RTxFf9P4PYTQaFB39AvacQPRspjwBuZ9nu0XUOIeAY8HGhbltTuotmW9M1x/r5kH0tB88OV7vU0eHxYRRSN3AZpK/uQLAp3JYMfPrnSlIeAblcuTNiAyrwumvEvpmDzsVZfLU+VQdvo6TfZ+MTdfCi7bzsdQ8/1RHQ5bw/oLLCNeJPiMXMLqj3fsXmLAL/LW6JkYAoneDh9FIXbcsjgCC4PyMuaDcyW9xI8w0BBasKFv3djcZfJAXXIOLAIGfo+/O0PeabQfp8vDwCAApWdc9yiPhFUGidayReaW9suuIsXYWJQ8aMBtG6oJ/qAOBcvvMIQQfBknAq+WKQWoaXRYCWHVJoIj/hi2+IQLieVPU9vmOb2o34XYcisTGy4MUwseVNVNyD/ju50guK2QodAS3i8t0nrsuRsggQjvkJ/8YAxHE8IpYwvuNXCfFhT1F2cKvYljbiD3OlbnEjsamu0TxWfL/ruCRWLzY5ir6djsZuY73YLp/2Q7AhW3HEBhE3SLgcx7u25FkPBtkUw8smQDgTb1aaY1/DQ80KkS5JEMYi4l1cqWdAUf7Ey2/b2gcMPuaT0uGHcAupYuOl8iTrxXZ5rSSfRCkEnKCnksmS7CVGFREg/CBs7uQmN5cLMIO7hPh/AAGfK+nkydbj/glvrOas/Hc1QSsmIBc0bK9cG3as8eDT97lF7MnhvXUmgtUqwWWabd0xNN16tNo4cgJ4DaDAsQw7bYQAPq/j/zrsq58lH3j6SYXrCqdtKz3xvH672IipO+asesfcVamf/HxyAipaFwDIruOneD2+M/Np8iDBXeN5luIjBgQfotIkdo8DTdRs8wu9sRFTSkAl6wLdq4F7V5/Q20xLc6zvsgxF35vE3eM+JuNZbsKtfL0JgHZz5U5w+jind7HuNcZMAngKgX6qQudo3TYv18Xucdt6g1sZq7pHqc21lIBK1wWCihROrXpNc8wlmmPN1x2zSXPMazTbulR3rEG6Yw7m9BjNsSYx1syVvjVsW4/W26s/CPJXS1xKQC0DnO++LhBwvt+h3i5fn28B1RL0fwAAAP//vzMMkgAAAAZJREFUAwArwq+9zzVuaAAAAABJRU5ErkJggg==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439529588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SyncAuto</a:t>
            </a:r>
            <a:endParaRPr lang="en-US" sz="700"/>
          </a:p>
        </p:txBody>
      </p:sp>
      <p:pic>
        <p:nvPicPr>
          <p:cNvPr id="1742364452" name="Image 30" descr="data:image/png;base64,iVBORw0KGgoAAAANSUhEUgAAAEAAAABACAYAAACqaXHeAAAKTklEQVR4AexbDXBU1RU+570loRAw2beQFLIvCP2zVJhaK1OcAWwdLD8luxupTK3QaUemHS3VUWpHqRUdHR1RcWydUcdO1bYOE3lvSQrSyiCtFq0Vi0I7dgrIvk2Qn31ZCD82ZN87nrshJuze3ezbH8Yob3L2vfudc8+993v37917o8Cn/DpPwKe8AsD5GnC+BpwDBmy9ZardFLkl0RR53G4Kr7f1yN9Z9ib08EkhrNvH8npCj2yw9fCTLHcmG0Nzis3aiUmLGxJ65NlEU/hgWvhZYDJ/FWkCBHN8CT30LVsPr7X1yF5A2s2Jr0GAnwBgBBBmskxGxFFCAOBClhmIsAgQr2dZ7arKy0zWMY7/gh0M//DE+EX1bFPQX4/rrGVf1yFgfVoQrhOYLLIiA4vFCBarth5abut1MURlCyD+DBAmF+sPAMdy/BZQ8Omeker7CT38+2RDaBIMcRHAgmwTujIbAygbAbYeudpuSv0HUHkCESfIEisJY6f8d61brfzX5prVPTGs5fKHCDVZOkSpfckE0ITvjEro4XZ+U60I+IWshMsPVAHXrNM+eC/RFFlF9XNHl5JESQQc1SOT7RG+txBxYSmZKCYukz0GAe6xq0e/nWhcOLEYHyJO0QR0NYbmpZB2IuAXhaOhhADeRRd+TUA3IjmL0MHp/lPqGCHo0sXg0DwgWk5ED/B911D++vVM/hRQR+xITgxP78e83IsiIBGM3E6qsokLPyZfYlzolxHo+1X/p/pAzLjIHzd+GoiZv/FbG9r9HevfwSOtJ4T44+ZurcPcrFnmUwHL/AXfp5FzupEIVggf+dIQOs5HvaPiq8mJkStE2It4JsAOhu5GBe7NmwjBPnLdcCBmfNMfM/8w5pB5OK+9RBno+FNnwDIeEz5Uci9lMtokZh9ByB2f64OtPO5HPgILePBEgB2MXAOK8sv8fmmlZhlTAvFoNL9d4dpaK7qDyWhGx5kGQEa+mFwb1ufTZ+oKJuCoHvoaKfRMpoOBMHUrLszWYuaaAay8T/6ODbvYfwu4sIQ997J4/suMUBABYhbmAG5mdqszHfSFab/q0iV1ceNvfeHK/mpxY53iuHO5WZwsNaWCCOBZ2NM89gakiXF7H9Gb+nptPLpXqq8QWNcR3eYDdzaPGMlSkhiSgGQwMosLL5laimSp2+emrhp7oD0hQpWQ4w2Lx/HMb7XdFN7EHdy2wZJCfIiH1b1MQoqFuwceM7haeMnHkAQ4CqyFXBfB1Rd0tO3JpS4VJ/626KlytvMLuBMA53ETnJ0lqFzKeh8Lm2CfQOFXXgK6miLfY5dflbujRzTLfEmuKw/a1ZS6jIe3z5XHm9xLXgK4Qt0njUaUwG7faqmujCA6VFs2d9w0ZGsCOQngtiYmFE2yDCDgKn+y9ZhMV07MQfdtIB70yuCUAE7V7G89mOkqJwFI8O1M43SYaJffMp5IP1f4Z1y87QB3bisJqKekpAgcn0tLZT5yEgCA80F2IT4qgyuFaXHzYc3x1ZHjzuCx/4pCBXtSCxXXfYhScAda3VptR1Q6Q5QSYPMaHiBIPzFHpKhsU9xCScOO1g8CHdE3xNhfqPgPtm2si0dvDXQa9/lhS87mKiWA1/Ck1Z8/VXeM7TTtQjM+HOykBHCHKf22RoCNw6FQXvIoJYALOl7mRCF4S4YPZ0xKAPe642SFcl08JMO9YmI8TvBaPQ+1Q67be/Ut7L34lxKAgNIaoPp6y0JAD6UeQYSz1+0ZE5kvh4g9gCz/vFcg8y0lgEcA6SbEBbHjcZkT7xjOy44jw7KtCkFo0L7AgL2XfQGi7oGIZ56IbIRtqTOhj+1NLJPz26/JzCABjszERFheAwC3COVZglDGDx968Szf6YAMSys8/RyrGtUgj0BZ02BhJyWgWlFvIoA/shzhDvEQj//PVn/g3CQilEOq0XczD7XPpX0DsX94TmDl8O2iIiWA+7XCCRAfDYGYcS3L+EDMbAhY5rKaw21l6QBFIdP+LWNp2nfav7FUYEJXqhC6UgLYb+EEsPGw/eM3LV2/IPTQBIZt6Tnjbo6POCZmJ6uz/qR9QJbVMAHEjjECSGsADwHSaXxOApIwpzYRjKyyg+EHuxqa54sTG4VKojF0GTUu/sy55q1XgWZpmkS7R8eM92U6KQGHJzRf4+r+BCpwDyh4K1WrG8WJjUIFVeUftppKMnk3yxKtFEYIN+TwLRl2+yylBCg+5XeAoEIJFwJWA+KaI8FF5T8sIcmXrYcXI+IlEhWoCJtluMAU8TNYxBEUBBg5GCv6GUFRSOX9PKj4RYDSBVyeb/yvNmZuzZWBLALqDkb385vLZe8dJzzqPZK3GF3B8I8RQbp8jgC35/OWRUA+Y686Zn+Pv1P9p9d4Xuy7GlumkQIPyOIQwL80y3hBpuvHvBHAJeJV2v4tqBSR+yZPZ/+aKWzwItvdXX1anYnQ6vQnVu67PaE56KruX0CcJoPsixdQ78hGz0a8EcD1LN08+u4+BJwCLq4MxMw5g0WLmfM1y/zVmIOtR85Ornyh4/Xh8eRTt3IepJ/uQLDd3xHN2fv358QbAf2x+u+IdajAq7Ye+m4/dC7uYtX6dDW8iZJ2n06fKMmbtsvSz0P8lEZAn/MqQGWdrYcfFZuZfVDlfsXhLAL3Da6JwRyp9IKD8wvdtPVGAEHu9oy4oktP7bSDLVflyFhJsGjvvEX+PCm4ERFH5XKGrrtM6zRez6XPxL0RACCOpmT6GAgjfgUU2mzrkZe6GpsvHlAU/3RUX1AnaheMUC0AXMJvHiHXRbDaH48+n0stwz0RoKWHFJrJPXz+AxEIV5KqvsNvbHuXHr7taDA0RZZ4PkwceRMFd6BqLxd6RT5boSOgVZy/u8SzF/FEgHDMPfxrIxGn8YhYwPiO3yDE+x1F2cO1YndCD9/PhbreDobm2nrLVLF+l5wUqhWHHEXbTjSFbmS9OC6fcH2wNV1wxDqRbi7hfJzsO5Jn3pvLJh/umQDhTHxZaVbsch5q1olwQYIwFRFv40I9CYryZ95+2901suaES0rS9eFOUsXBS+Ux1ovj8lpBPoniCDgjEI9GC7KXGBVFgPCDsKOXq9wSzsACbhLi/wEEfK6klydbD7unnKmatf7fpSRaNAH9ifpj6zf5LXM6uPQjrhGd/Xil7kTQrhJ8SYuZt4xLtB0vNR05AbwHkOVYhp0xQgCX9/F/63fVz5MLPP2k7H2FM7bF3nhe/644iBmwjEW1lrGvWD+Z8eQEFLkvkN7Hj/N+fG/qs+RAhJvGMyz5R4zMHA0Ki0KTOD0ONFOLGV+uxEFMKQGl7gvggfZTgQ7D1CzzByzj0HVmcfO4i8l4iqtwGz9vB6D9XLhTHD7J4X2se4UxgwAeR6Cfq9A7ORAzLgqI0+Mx8zWuZawaxE6ZHqUEiDV6Trxs+wL++IZXNMtYrVnm8oBlNGuWcbkWMy8MWObogGXUcHiKZpmzGGvhdG/wx8wHa2Pt75WpjHndSAnIG+MTpjxPwCfshXouzrCvAZ5LnBHhQwAAAP//CPfNzAAAAAZJREFUAwB1O1W9sKFXkQ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332876523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SyncBackground</a:t>
            </a:r>
            <a:endParaRPr lang="en-US" sz="700"/>
          </a:p>
        </p:txBody>
      </p:sp>
      <p:pic>
        <p:nvPicPr>
          <p:cNvPr id="2015777048" name="Image 31" descr="data:image/png;base64,iVBORw0KGgoAAAANSUhEUgAAAEAAAABACAYAAACqaXHeAAAMY0lEQVR4Aexbe5BbVRn/vptsebZ2c4OVdnODAyOlw4wgoFVmgKEULJRlk7LguwURBkFwsMWpFP+gPguCyMPR4bHVQcSFJF2hhUKxIA+tMIDgSMFRkpSWR252aamlbXI/f+fuJpvknpvHbroU9cz9cr7zvc53v3te95wbg/7H0/8DMBEN4J2u3pAd6Tk1Z8UW5qOxJbYVWwHos6Ox1S5YsT6UVwBfrGSU7JB1RudE+LbHWsDbke7puWjsEsC6glF8iwzjIWbuE+IVxLwEsJCI57nAvBDlJcCvVTJKtkiT3rKt+MP5SM/F7x7S+xHaQ6ntAchFey61o/E/GUbwdSa+GXAyMQWo1cQchN4pYhi37pTiFth8OoeAtmqmkXxbAiDUG7AjsfPtaDzNZNxERJ8CtPuajWDejG7yr5wV+4oQtcX3cRuxrfjZdrT4Ehl8O+7YAuzhiw9BN1mZt2Iv5rrisfFWNuYASFfvfjkrlkIz7WeimeN1pGV95lkcoITyQfnSsv6IwpgCYE8/K5I3ChvwJM4asdMwE5F/k9AjgD4m+T47ztdZ5EwXFE7yAxJZKSSPitCOhgZHBJQP+UDhaXtGvGuE1FLWcgDQBz9NQeM5Yj6ycU3ydyK5XsQ5xcxkppqZxFzAeaF0clkom/p5KJO83wWFp5NXmZnkonA6OcfMBKYiCHOhewP6+suN6+GPS1CeHYp0H9tYtlqipQDko/Ev4Ak+jps3q814Sn8mKh5vppOzAN8KZ1LrmJ7d7ZHyITD17wpnEo9A94pwOnGEsoWAPOMj7pKZ+MNFI/ik66NLae6n6QCgr6mR9y7cfNDPNJx8VRwnZqYTs830qqf85FqlK1sIyHHoHgtUHXX0J6HF3JW3er5UR6aK1VQA0L9mo6/dVqXpKcidaLpHhLOplIfVJkI4nUyoOtA17qxnUti4o9nu0DAAua75Myggq1FhB8B7iRTwZC4100msA4pLc9HYy2gt220r/qSN5a9XgUit7HJW/FeQfcMF4Iqmkx3sip0ImfWQ34b8ZUy5S1VdaAmXoTsWdTqgdRSM4Go8uIYDY90AyPQz9+dAx8No9p0w6r1EBg3hOXgyt9hWrJeJljPx4Wgt+xPTZ7A26N86I+YZL3ZK4QZm+jJkp7kAXNFqK3g73D3ZCdAAZE6E/IHID2fUYUfi56JL3GQInYzWsLVWT5UhdxAe3EMy7dQDVNkP6gYg39HRT8QYhMiT8NS3dRRpdmc28fgwk+cM55W/PGU303GVlGGc8Q4wjI3+emnBfY1jiHgK1SYWV1/V3bG7+EnlS62IW2aeZe9z4N0uPvJTm/kGwI7GL4Dw6QDvJVQMODx/yuvJV7zMpigf0kjpaBqxatKUzQMbA0Xp9usOaDln5rB0rtYaLWkDIHRMBxYl3x0Vq8bQ/y5Q0a+hrqsuq5Js7RD6i8LGAoX3nGe1TVx4TaW9zk2p9ehyF1XSKnFmXi54X6mklXBtAOyodSExR0pCVbnIjeFsoq+KhgIWMf2Ygq5Gc9wow6u+p8iRXrQSG+wxXQflBrYZReqGzccQ9HeRb1R1mNnEPbUGzXTidvBuraWPlK28VTh/BK/KPAEQmrcPES8jbZLXsHK7QssCMZxOfC+cTs4MZ5IHmJnE8WY2tRbkcV2dm5KPweZJ4UxiMvKZYdThZ9BM5y9HV9ik5TMvc1t2DdMTgHxk30swgmo3INiR74Dn1NjYa4pM6wtoJVf5OGTZ0Yinm3gCIAZdqDUg8lIom6o7omr1JphoZpK/RhA26qpl4foB2B6NH8yYx3XK5BC2rLScvYrIGDUxQ12pdYr5SHdhV8GsagE7HdG+3mJQ22JuSj5YobdXo5ihBuDzZp2THJjkriFKvKoAOEyfLTEqc4P43sryBwQf0Ps5vIgq8YwSgilE4XgHL1FGcxHn/tHSBwMzmLU+i/BpI/fq3oi6aRexpy/4GBYM+7uFih8R2hHKZv9QQfpAoJ3ptJqCd9U6y0wHbJsRO6xELwcgYBT1Ux/TC9zCZkbJ8PudK59F5EWdH0WDy/daDoDwKLFaSbSDSbXM3lpire8Oy7SSxw0DwI7eSMlAZZ6LxpflsB+AV2PHjsbFDyp1KnE/eZduxZwcbKs6KnXq4ZgSt+j4og0ASblZVCph2ac1UimjcNx0eT+AmFG3orYRGAlrFBherupq0rK2BRg02tqNkiEY1gYAfK0R0Gsu3X5AjUjbis3WJZt1VWJg93YBIsbsQP9dSaigvSGm8llluQVg/fwmaZJR0V807AqSaPYDKthtRZury29gF+E3Su6UA4Dnrw2AMJWbS0lJl+MlpLwfgM2U9rcmzGl4SBth+GpVl86HWhr7jGt4XdAEwGB9AIibCoCqXL2rh7EfAAcNbFCwHyhZHfjJu/RM0lC2w3X2AzQ2teMaAuMNgCOONgB4mk0HQOPA+0xibQAMZ/Rhl7uAIaPESq8Zu7podmW5St7ejCufMd8frfMx4BS9LaAzmxney/No8JShGfETPeRxENCXH/OoCz3poY2DkI8smMvEk70mZOvkzQOvlujlJ6vWzlCo2m0tCUmAYiW8HXnQKS5G10oLHpMChVORFrfDdtkGi5/PDzBhe2dEsBwAVcaT0b5DOyRnK35bAX0LFykY/mmrdWWsV/3UAvY1f19JqwoAv/teCk8Dz6VShOAfH9yOz1FoJBWMwHVAo4DSFaUg/ZTalGyr5xxiCnnMCRWLO6r3NqoCYObXqHM2fV8MyA8RmSp5TwVNEpj4KI+o0LF+hxce2ToE10fmH+tEhOlxddZQyfPcEItoDxcYLyI4d1fHZZX6Y8WHahUxYueY+v1Oe2vFfct2NHYxER9CmsTk3FJL9gRgeOtbXqgVVGVhvkbcgxNVGjtgUfdbj7aQ57SJWkzuabbwNVo1bI6Y6dR9tTxPAJQAE2sPF0Cflrf2/YWSGQ+YmcFl5MhXcYpzjwvAXdp4jEI3Hwz2afs+eBjbtLOMNgChdOIBKGxQeh5gXohB5nIPvQWCOsExs8k7zEzicy4AV7QWTHhE0fQXE7N25Me9POF3TKcNgLLO4ixWuR6M64eisZP1vImnDnb1nEQyPPDpag+QfFNHVzTfAISyq/7IDt2shDzAZBSF7n2nq7u8u0rvU8pNXzDTCfAqYvK5F7lhaiaFY3bSJh+lYVmcsKjT1pEvQIZp5V/mTsznGwYj8RPKtAlGVN0cdJ4i3VckhCTyRCidrNOSyS9qUMbFWDIGaGcPRm39thiCgNOkR3OR+CKIT+iVi/Zcit3ddQQftBWLZAO0q1vdg5Y/QqzbApTM1MwDgwE25mOZvFOVPcAENt1pW7Eb27GQoQZJiAwMeHew+iqdOUiahPeLHRCbp3zXsKtIDQOgpDvT9z1nOHKewn2B+bK8VXh+MBLTHrD66jXJwI2zbcXPzkdjLxFxXV8CIp83M/f9jZpITQVA2QllU3cz0Rcxpeg3GpUQjp8dg1M5K77BtmLac0Yl1irku3rmwd4zhKUiER9B/mmX8rEzm1zlL1LNaToASi2UTvwGTpyAINT97oexiULMa3NW7B9w/EY70nOqUO8kZaMZULJ2ZMFpeSv+Mzsa/6cEjNXM/Im6uiJ2wCkc7/pYV7Ca2VIAlKqZTj5t7OZjEAQ0RUXxBzh9KAJxGRnGQ7ZVHEJAHkFA+uxIfHk+0nNxPho/YzAS784DVzTFG5YpDpEhDwrTN2D9o4BG11+p4Bw9NTvwTCPBWn7LAVAGOrck0qGd22cDV5/QImt8MdN+zDwHAVmIuWeZGMat6Nf3OwatEuCKpnhKhiHb2GJZYnWoGJhtbl6VLVNaQMYUAGWf31y7Hc1tPolzLkbdVxVtIgGz0iskco7ygTf1Y9QfW+1jDoCqDgOOmJnU78xMfhaJc5HvekEJtwuE1GdwXzPTwVlmJqn+roOGNHbj4wpAqVqm9QUE4pemMXgok1xJQvkSr205BjnYWhzK7DjMTCduw4RQRHncV1sCUPKCX1v/XiidvBZOTke3mEsi1xLJC8hbf0poTtB9HnZWiDinhDLB6bjxnzCt0S/ISk60mLc1AKW6lZNh9ZeXTPJKM508atKu4DRynNNEZJFqIch/hKCsxA2ucUFkpUsjWYJ8kZLtKNJB0D0adr49/Jebfs/nLqX6xpPvkQDUOjT5jf63zWxqbTiTXKlaCPKl6L+LcIOnu6D+LJVJLgV+HXgrlex4vjGurb9eeUICUM+B8fLGq/8fAAAA//95BE91AAAABklEQVQDAASb7b2WRum4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71580731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SyncBattery</a:t>
            </a:r>
            <a:endParaRPr lang="en-US" sz="700"/>
          </a:p>
        </p:txBody>
      </p:sp>
      <p:pic>
        <p:nvPicPr>
          <p:cNvPr id="949228082" name="Image 32" descr="data:image/png;base64,iVBORw0KGgoAAAANSUhEUgAAAEAAAABACAYAAACqaXHeAAALv0lEQVR4AexbDZAcRRV+b2Yvl8oP3O1sfkxuZyHBH4yEErEoQxUEpUCSkNvdI0KJiAKhtEBEAaEgIgGhoACBQqmCEBRKpagjM5eEhChUiIKBUoIRooUFCdnZC+RnZy//Mbndeb7eu8lddnrmZnZvU1Bkat5O93vd7/X7pn+nexX4lF/HAPiUVwA4VgOO1YCjgICtd0yzU9kbCqnsY3Yqs8TWs39j2ljQM/sEsWwT0xsFPbvU1jNPMN3e05aeWWvR9p4wb2JBzz5TSGW2VojDgifT15AmQDAzVtDT37D1zMO2nt0ISBvY+AMI8EMAzALCDKYpiDhKEACcyHQGIswFxPlMCx1VeYXB2sX5n7eTmSv2jp87gdOEug865YdZ12UIOKFCCJcJniyzImPWyiOYp9p6+mpbb80hKi8D4o8BYUqt+gDwOM7fAQouPjhS/aigZ37fMzF9AgxxEcBsbxI618sDGDYAbD17kZ0q/QdQeRwRJ8mM1cVjpXxf6jQr/7W5Zu2enNH89CHCGI8MUZq+bgBo0oWjCnpmOb+pTgT8nMfw8DNGANesQzH4oJDKLqAJ542ux0RdAOzUs1PspthbiDinnkLUkpfBHosAd9nNo/9VaJszuRYdIk/NABTb0heUkNYj4OeFoqGIAN5FB35NQNcilediGU+N71fHCkKHToEyXQBEVxPRffx8Zyh9rpzBnwpq07qeyZlTXV6UZ00AFJLZW0lVVrLzY4OMsdOvINB3RvyPJiRyxsnxvPGjRM78TdxaujzeveRt3NG5V1A8b27Qus1VmmUuSljmLfycTuVDbURwndARZEPIuBwTyiq+1jM5e46IR6HIANjJ9J2owN2BRgg2keNkEjnj6/Gc+Yex28ztgeklwkT3C1sSlvGo0KGSczqDsUyS7DALueNzYrCax/3sYWaIQCQA7GT2YlCUnwfrpZs0y5iayHd1BacLL22xutYxGO1YLk8HICMoJ9eGJUHyalloAHbq6a+QQk9XKxiI027FgbO1nPnAAG94Q/Hupe+w/g5w4BLW3MsU+a7OEAoAMQsrA65idJurFfTFabPq0GmteeOvffHG/mp54zml7JzHzWJfvZZCAcCzsMU89iakxri9N/WWvtqS79oolTeI2drdtSYGztk8YvTUY2JIAHqS2bPYecnUUpil3TGndP5xHy4viFgjaM/EeeN45rfQTmVWcge3ZjCVEB/kYXUjg1Bi4u6BxwyuFlHKMSQAZQUeBr+L4KLju5e97yeul0+8tjg4oryWX8DtAHgBN8GzPYTK6SyPMXES7CMIfwUCUExlv80qvyxXRw9plvmSXNbH3dU29yRBfbHov7v0QxkEOil6zvA5AgHgCnWPVBVRAXfHFkplzOR8WEhlHyupsfcEibDgsSjULdKKPGVUOytvVlRrQaFy+yTi/LJvAr4AcFsTE4qUTB0CLoj3dO6SyQTP1rN3I4i1v4gBiHAxlXlSOAZDXJxGEWlFnsNJeZYDQgvUfrHe/WM2d26t1uALABJ8szpxJU70TtwyHq+EJT89J6RbuNre4hXhFcIxLgj75pUKDsuE84sA8ArwXCzlt+hhh2EQlGMOfVeW1BcAAJwFsgvxERnb5cUOoFiu+jjpDwK7F+A8a0cEPNQ7m8f/c8IQHizNURznQSrBbWjt1lq6u6QzRCkANn/D4xonXWI2lShwiluZ91PQjFGAkF1EwBag7+KwcP5JkL55cK/F8a0vrBTjfxiKb122ojXfdWNii3FPHF72ba5SAPgbnrT681J13XFbTNstkd8zbplchekpPznzr3SbQ7/zotp/n/k+Nz0VzxnzfYR1saUAcFOTrq0RYEUYa5zOiedMLnAQCKImZJ4sJtPCeQbMT7Nw3ryKdTJWfmlq50sBYGPjZSoVgrdkfBmPdYQCAZA7PEZcpoOndvzmG+e8sCkFgKeX44SwmhwHt1XzguKhQODOraLDA0Ltb16M9wXeC+ChvLZ9AQSU1gA11hsJAOEYAgxdEzwg1O68sCn2AFhlHfsCCNJNiONze/LCQFSKBILj1F3tubM4vHgbKCudOxAeCEmbAK+sdg8k6Q8R2QhrSv2x2h4OF81T1Qep4tcGCsM1iBU1KD6TsxrPvgABjpTpkgMA+LInMULgwseTfhCDAMQ4vwgUpa+3DwKB5wLuEDlIRejgrhGjJsoTk2caLNJJAWhW1Ou50H9k2sEd4jYe/59pPlC+XmSISqyjz3l2rJKXX0/l2SAQHFSkACBgeADEoiGRMy5lGp/ImRMTlnn5mO3LIneAHucrnvNPA0EgdKQAsNXwAHDium9f513NAgQSEyVBLrP62TdZYl1YLfGLI6D0+wVhhCbgpzwsnwuscDseeoaX77oq7IyRdWIY+47PIg4B18vyS/sAWcIoPFvP/hLcNg+ya2CcxzDzBNZVTGbvlGkazBM7xqxPWgN4CJBO430B6IGZLYVkdoGdzNxfnNg+S5zYCEPFyRfOQSDJ9wC3qAPOuxwudIjJEt0ihjg3j+zZq0C7jM/D+obROeMjmUwKwPZJ7Rc7eryACtzF4/KN1KyuECc2whCpMd4qR/ZJZs7rvJuKMwSDgBgr9qqqm172JIRrZHzmvcgkvaUAKDHld4AQaAz8LuG7fIhbzO09cFU3CITfStQv1ooveido/QltPTMPEU/rjx7xUBFWHcEYFFEGhStBcQSFCzKyEqnnR4DAxPcBIPiJljMCnXdNsW1RE64Eh37K84/9nH+vm99NI3sSoPQDLud/ryVnrpblETwPAK1buzYDcjGEtFYS+QUB6znoXKhZhv/egsQG5yItbz7U5MSSyh61baj8xWTmB2xO+vmcdd0qMXGY5QHgsGQYAgTwvrataU2tqo7v7iwGfX0WeottHdNJgftEuJrY/j8ZvOer+YPj0QDg+sQ9KvRTich5k6fKf6kmTvAip7mz+ZA6A6GzPNjgcIbtSe1JR3X+DOI0GXgv/nh6m5d7JCcaAFzPYIBiCDgVHLwpkTNnDiYtZ87SLPMXY7d27jjS3PDF9kzIjKeYuprLIF26c7+xNt7d5dv7uyWJBoCby30itqICr9l6+lsu62g8bb1j2qFmeBMRPO2+Yp+ohzdtL6+Eh/ipD4A+5bwPoDxn65lHxGZmH6txv+JwFoHzd66JSR8rvVDGWWE3baMBwDssPkaBC3RdUS+tt5Md50MDLtHe7VTmWVJwBSKO8jOBjnO5tsV4w09ezY8GAIA4mlKtYyCO+CVQaJWtZ18qtrWfMiCoPbRTn90qahc0qRYAXsJAI/hdBAvj+a5n/cQyfiQANMvgIYVmcA8ffCAC4VxS1bf5ja0t6pmbdybTU2XGg3jiyJtwvAwjNrLT1wWlFTICWsDlu0OEo1AkAIRi7uFfH4k4nUfEf4h4MOHXCPHesqK8z7ViQ0HP3MtOzbeT6fNs7sjE4qaHN1PFIUfRtgup9LUsF8flC04MVlccR2wNssHl2Nd3JM+8OyidnywyAEKRWFlpVu5MHmqeE/FQhDANEW9mp54ARfkTb79tKI4cs9chpceJ4XpSxcFL5VGWz2fSQukkyiPgGfUcyasJAFE4hHW9XOUu4QLM5iYh/g8g2EeLenmy9Stnf3maZi35dz1GawbANRrPLVkZt8xTefFyJdeILS6/UU8iWK4SfEHLmTeMKyzbU68dOQBE3h1gGa/fOgI4vHh5Ku6onyUHePpJvsvW/iyRHzyvf1ccxExYxtwWy9gUWYFPBjkANe4LYHfngUSe9+N7S5+hMmS5aTzNFDxi+BRMsIXTJE6PA83QcsYXG3EQUwpAvfsC+OHy/Yluw9Qs83tM49Apn8XN4w4GYxFX4WUcXgtAm9m5/Rzfx/FNLHuVeQYBPIZAP1Ohd0oiZ5ycEKfHc+brXMtYJGAZXpICMFz7Am5R4/mlr2qWsVCzzKsTltGuWcaZWs48MWGZoxOWMYbjUzXLPIt5Hez0NfGceX9LbvkHbv5GPqUANNLgx033MQA+bm/kaJfnE18D6gXs/wAAAP//0mgJ7wAAAAZJREFUAwC3hB3MvUVMlg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76445213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SyncCancel</a:t>
            </a:r>
            <a:endParaRPr lang="en-US" sz="700"/>
          </a:p>
        </p:txBody>
      </p:sp>
      <p:pic>
        <p:nvPicPr>
          <p:cNvPr id="1882120815" name="Image 33" descr="data:image/png;base64,iVBORw0KGgoAAAANSUhEUgAAAEAAAABACAYAAACqaXHeAAALiUlEQVR4AexbDZAUxRV+b2aPI/x5N7P8BG5nFUyiQSExRitYpZhYGpBwu3uiVIiamEgl0RgtNVpKjGhpafkTLaMpNVpqJbHMycxxCJJoIVGDJhGDSiwtBdnZQ/nZ2eUf4Xb65fUdyx27PXv7d5QpmZq33f1e93vd3/R/92rwOX+OAPA5rwBwpAYcqQGHAQHPapvsRRNXp6OJh7xofJFnJf7BtC5txXdLYtl6ptfTVmKxZ8UfYbop2xKbXm3Wdh09Z1zaSjyVjsY39RD7JU+lb1CaAMH0UNqKfcez4vd5VmIdIK1l43cjwM8AMAEI05gmIuIwSQBwDNOpiDAbEC9lWih07SUGazunf9aLxC/ZNWb2WI5T1rtP+PexrgsRcGwPIVwoearEmopZLY9gju5Zsfme1ZxE1F4ExF8CwsRq9QHgKE7fBho+tm+o/knaiv8xOy52NAzwEMC5xVHorGIeQN0A8KzEeV409y6g9jAijlcZq4nHSvmdJxq19z2uWTsmxM0gfYgwokiGqIxfMwA0/nvD0lZ8CX+pdgT8cpHh+jOGANes/SH4KB1NLKCxZw+vxURNAGyzEhO9htCbiDirlkxUk5bBHokAt3qNw99Kt8yaUI0OmaZqADItsRk5pDUI+BWpaCAigPdQwO8I6HIkfzb6ONXYo4+UhIJOBJ9mANF8IrqT3XcG0peXM/iTQG9YnZ0Qn5rnVeJWBUA6kriBdG0ZF35kKWNc6JcQ6AdDPqWx4aR9vJGyfxFOOg8a7uIlRteit3Fr+y5JRspZa3Y5y03XeTTsOtezO4X8/S1EcIXUUcqGlHE+xvo6vpqdkDhThiuhigHwIrFbUIPbShohWE9CxMNJ+9tG0vnTyM3OlpLxFcJw13Mbw679gNShkziZwehURDvIQu74RAhW8LifOMgsw1MRAF4kcQFo2q9L66VrTdeeFE51dJSOV760ye1YzWC0ou9PASC7VEquDYtKyQtlZQOwzYp9gzR6slBBX5h2aALOMJPO3X28+vqMrsXvsP42EDCXNXczVfwWJigLADkL8wGXM7qNhQp6w7RBF3RSc8p+uTc8uL9myn5G88XZ3Cx212qpLAB4FvYYj71hpTFu7w3duW82pTrWKeWDxGzu6lgZAnEGjxjZWkwMCEA2kjidC6+YWkqztCMkcueM+nhJWoYGg3aOmzOaZ34LvWh8GXdwK/tTDvEeHlbXMQg5Ju4eeMzgalFJPgYEwNfgPgh6CM47qqvzwyBxrXzitcW+If4q/gA3AeAMboJnFBFqJ7M8xMRRsJeg/KckAJlo4vus8utqdfRb03VeUMvqw81Ec6fw8HZsfbSptZQEgCvU7cpkRGncEVqolNWRiT411U0dNw3VnkAgANzW5IQiqsoAAi4wsu3bVbJ68nwUbwHxoFcHpQSwZ8SG9k2FqgIBQILvFkbuCRO9Y7j2wz3+QfzJNM85StNCM4HEs0RiX02mCPyQoItUOgIBAMCZoHoQ71ex68nLToh9TYzMvcs6H+WZ5/lc47ZAjs7nsf/Mcgn35WZpQtxDObgR3R1mU1eHcoaoBMDjPTxAUC4xG3JUtykuF7DozfKqTui4AhH7NlUQIxCChXLsL5eMTZ1Lm1Md14Q32rcb8GJgc1UCwHt4yupPRKtHbXS8olzXiZFpaZsidHgJEJuLVeLxtaz7i/X1cpQAcIc5tVd86C8CLD2UU79QpqX1RNLECnXh2Q5R1ux67hP21fVVAsAFHaOyohG8qeIH8ba3zD5WUpA8z89E4ieQpskvr9y3A656GsGPOF8in6ZerhIAAhqtMiAEblbxC3kEgOlo4qGcHvpAkvRLHiie9Pi244SG8ssHFh4RLmxOOYsVyZUsOd6n+SyAh/LqzgUQUFkD9FB3WQB4VuI2BHkG0Js/6fes+BOFIMjCQwO9zHIl4PLLA8FP5KZKr6byfuUZgAQNAas8F0BQHkIcldyZGigL2aNjTQh0fWE8RLwoE43/OQ9CuYU3U87jhboGCrONg4u3vriVnAsQ7ehLeMBH5CGszB0IBTqhvSi3rVEdAedKEDyrbXI5X76qwvM2OWLxuQABDlXlSdkHAOCLUPgglLXw6dn/o1I7R8i7OfQ2I6Su9tIu4vxqCi+Tbh8ybJx0i4mKpsEyjhKARk2/kgBkdd3KHeJm7oSfatzrXykTlEOG61zCbfeZwLgISrvADwrxczNp/4G9Vb0CNSUACFg+AHLREE7a85jGhJPOuLDrXDxiS2dZHaDMNQIIw9XncSf2Fxkul2ThjVTH78uNr4pHKJQAcNzyAeDINb8I7b7hZuexomVMA771KLw0goDK/QvCCpqAVFQPkp2mkdTjrKskCNzMLq/1y7ONnlcELOIYmDU9EQp+AttiQbyqg1wT9huYaeM+Qb1jTHAVN7MHqzbQL6E8MUYAZQ3gIUA5jQ8EIAvTm9KRxAIvEr8rM651ZrYlNr1cSrfETqGWOV/I5w03rPzUyHXP4D6hLxNEOVntTdcO3nPMKyjT7dagVRmVaO3wpK1cRygB2DK+9QJhGWnU4FbQ8Bpq1JfKGxvlEuraPz09l2XwrspnCD9essd0nVnoi5kg6OqGnH9Cvap93gYhXJb3F7jPF4QPBpUAaCHtCUDQoYYHARsB8e6tkdl963rWZ3R1PM9j/L2jPu58n4N1e3mqPQcRT1Ip1BGWq/iSp8mf/iSvoCDA0P68qv0Imkb6FDgMDwEqN3B5af9BU9JZEZSFIgCaN3Vs4C8XFL9yPuG2yhNVloKX0z9FhGNVqRDgBhU/zysCIC+oh8vof2hs1P9dD11BOjItbVNIgztVcgL4j+naz6pkeV5lAHCJuCeHA5QjEm/wGP73QuIIz3OcWxr369N4GPTzxurteuNbI0IXfwN5mwyKH95AvbGYeyinMgC4nvU0j143hICTQOC14aQzvT+ZSWem6Tq/Gbmpfeuh5uoX2jk2PoZC+grOg3LpDgSrZIc7kMXKACjUxpuXqMGrnhU7v1A0mGG5nN7fCG/wdyhq9z12ef+QD20v7vEP8FMbAL3Kef2vPeNZ8fvlYWYva/B+5eUsAvEvromRACvd4OPMcg9tKwOAT1gCjAJn6IqMlVvjRdrOgUF4ZHv3ovGnScOliDgsyATPLi82N9qvB8kL+ZUBAMCbGYUq+oURTwCNlntW4gW5zd1PUrV3m3Vus6xd0KC7ADiXgUYIeggW8uzy6SCxil8RAGbPkELTuIcvfSEC4SzS9bf5i63KWPHrtkVik1TGS/HklTdZcB+GrONCX1EqrpQR0ALO383SXwlVBIBUzD38a0MRp/CIWMb4jt8ixDt8TfuQa8XatBW/gwt1qReJne1ZbZPlNdcsb6LK4zDZttPR2OUsl9fl0yIEK3oKjqg4JZI56SXOx+7eK3nObb2cyn4rBkCqlysr002exkNN8LaXjNifECYj4nVcqEdA0/7Kx29rM0NH7BKkZUUI15AuL15qD7BcXpc3+ycN9BOlEPDUWq7kVQWAzBDC6m6ucnM5A+dyk5D/B5Dsw0XdPNm6V+zxJ5vuov/WYrRqAPJGjeSiZYbrTOUl7o+5RmzM8wfLJYIlOsFxZtK5enS6c2etdtQA8BlAkWIV70AkBBC8xH3cEPqXSABPP6n4XOFA3Godnte/Jy9ihl17dpNrr69WT2E6NQBVngtgV/vecIrP47tzXyQfEtw0nmQqPWIU5qhfWBaaiHihQ9PMpP3V5kG4iKkEoNZzAbn7E+6yHdN1fsg0GoV/OjePmxmMR7kKd7J/FQBt4MLt4fBuDq9n2SvMswngIQT6lQ7dE8NJ+/iwvD2edF7jWsaifujUyasEoNZzgcK8GanFr5iuvdB0nflh1241Xfs0M+kcE3ad4WHXHsHhSabrnM68Ni70ZUbSuaspueSjQj2DEVYCMBiGPqs6jwDwWf0yhytf//c1oFag/gcAAP//pdrAjQAAAAZJREFUAwDpbtu9iEBQEw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2068624517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SyncComplete</a:t>
            </a:r>
            <a:endParaRPr lang="en-US" sz="700"/>
          </a:p>
        </p:txBody>
      </p:sp>
      <p:pic>
        <p:nvPicPr>
          <p:cNvPr id="2067910188" name="Image 34" descr="data:image/png;base64,iVBORw0KGgoAAAANSUhEUgAAAEAAAABACAYAAACqaXHeAAAM7ElEQVR4AexbDZAUxRV+b2aPI3Dg3c7yE7idUzCJSMSKMWUFqxQTSyMgd7vHqfEnpkywktKgRo2WEiMaLS01YkysUotUtEgMnuwcID+JFpJo0ErEoKJlSg/ZuUNBd/bgjp/A7c7L692dvb3Znrn9uaO0ZGve9Hvfe/26+033THfPrAJf8N+xAHzBOwAc6wHHesBRiIClt860mqI3Jpqij1lNkVWWHv0nU2dCjxwQxLodTK8l9OhqS488wXRHT2PLnEqrtv/4tskJPfp0oimyO0PMC0zmb0SGAMGcQEJv+a6lR5ZZerQTkLZz4Q8iwE8BMAoIs5mmIeIYQQBwAtMZiLAAEBcxLbVV5SUO1j7O/5wVjly1f+KCSWxT0nHYTi9jX1cg4KQMIVwhMFlmRQZWihG0qZbecrWlN8QRlRcB8TpAmFapPwAcz/lbQcHlh0erHyf0yIqeyS3HwxA/AphXbELnFmMAwxYAS48utJpS7wIqjyPiFFlhVWHslI/L7Frlvxb3rN6pEc3LHyLUFekQpfZVB4CmXDgmoUfW8pVqR8CvFhU8/MAo4J51JAAfJpqiS2jSeWOrKaKqAOzVo9OsmsAbiDi/mkpUkpeDPQ4B7rZqx76ZaJw/tRIfIk/FAUg2tlyQQtqGgF8TjoYiAngPbfgdAV2LlF6AaTw1eFAdJwhtOgXSdAEQXU1E93P69lD+HD0HfzqoNVt7pkZOdbBy0ooCkAhHbyNVWc+NH+dXGDf6JQS6fNT/aFIoHpsR7Ir9LBQ3fh80V68Ndq96Cz9t3y8o2GVs17qNjZppPBkyjVs5nUXpI41EsFj48CtD6Lgek9IqvtIzNXqOkMuhsgNghVvuQgXu8S2EYAfZdiQUj30nGDf+NG6P8YmvvUQZ6n5+V8iMPSp8qGSfzsFYIzHLQ8g3PjsAm/i5H82DJTBlBcAKRy8GRfmlv1+6WTNj00NdHR3+dqVr682OrRyMZkynZwFQzC8n94ZVfnq3ruQA7NVbvkkKPeV2MCBTr2LD2VrceHAAG14u2L36bfbfCjZcwp77mco+3BlKCoCYhaUBN3J0a90OsjLtVG06raEr9o+sPLJnrSu2Uknb5/GwOFBtSSUFgGdhy/nZG5IWxuO9pj/1rfqujk6pfoTAhu6OzQGwz+YnRk81RQwZgJ5w9CxuvGRqKYql3oCdOn/8R2sTQhoJ6pvcNoFnfkutpsh6vsFtLqQU4kP8WO3kIKSY+PbAzwzuFuXUY8gApBVYBl4/goXHda/5wEtdLU68tjg8Kr2FL8AdAHgBD8GziwiV01kfYGITzBKU/vMNQLIpeim7/IbcHT2smcYLcl0W3de44ERBWan88z79SASBTiw/Z+k5fAPAHepeqSuiBPYGlkp1DHI+TDRFH0upgfcFCV5gySnzdUtvuc7So89ZeuQd7s69ggQvsIQeWWxNaQ4LW5EnjWp75sqKbi2IfVd8cH7ZnoBnALhiYkLRJCsQAZcEe9r3yXQCs/ToPQhi7S8kAMEnucGkBjoBlWUMtALiyQjI83kcJ3hAaEXERyCgdCb1lu1YkB+QJRAEFf84qAfrdrbvdjtQ3IAjI8H3HH5QSvR20Iw9PggrEHqOb6nnbntrAZRlEWcAYiBzs8oixWe+SgzWAConc+o6uAlZvQsvQSRIB2z6gczSMwAAOBdkP3GVZHgOCxxCsVyVXy7MwbKGOJhjk/OXTxjHI/3z+Pl/TimEh1PzFdt+iFJwO5q9Wn13h3SGKA2AxXt4gCBdYtakyHeKm5n3k8+MkRsCgpwGixY6vMCFLKflwd3PrxfP/1IouHvNuoaujptCu2L3BuFFz+EqDQDv4Um7Py9Vt47fZVjy+g2gQdO4im3fGEA8ONFwQULt13iyXw/GY4uE2XCTNABcJ+namjvwulIqsH9SJAQEM3zHOzeY7xUryE6vyPQIL8dcGSI8qW9qJOhlUg0uDQA3dKLMqUIw9FXljIdHQxsq+CVms7OzDFN8IlQuR0W93DNQRJlM7KsupeLCjDDMJ2kAeHo5QVaObeMeGe7GOIDzMxhf5Uyaa0iGd5+8bJw8Ob0t3el1O8vK4nmf4HcB/Civ7L0AAkp7gBroLykAXHdet2crk+/eDOaQ4iTXyHxPcGwdnHMwKx2WrCo6xDsAtr+C21HhewEE6UuI4+J9XUWlSQFsGAQjZkQke0WGkZ1yNmCn/5JRO3JGECOJ5KvRnL4w4YGTX7wN4HTuAD/ASYcAX4neAZMcR2QhbE7lpCES5xK6zGxS2LcLLBAzjeYpWAE0wHrhAxaCI94mZzd1gi8kAhxdKDu8PACALzoG+RTBd+GTt2OGKzB4D5CIUb6KqnpplsnKGd59UpTvZ6BcngyfOVHRNDYDu077Ro2Z7IJyojy/NAC1ino9V/HPTJ/yDXEPP9Ofrj2Uvj7naciE6/5m3oiFDM9RGZQ6eAZ0nRzbAhsE3Oaykoo2KtIAIKA0gNIA1PGiIRSPXcY0MRQ3JodM48q6T9aUdAMUtUKg9SLNd3enQRmQT45c0EBGBx9uG4SNgw3kEqEtDQBblx4ANq7qwL6alWDb2a0qpyFujwKn9LMK2e1uVV4WNkKw7QT0HXpWsEMRX2np/gVhGUNgqEKG0jf0tPcRAi990dtUXH1UL7IB2/I9RWYtgqBAZzC5oU+mdmPsT7qIQ48hJB0CbqflypYe/TWKrSqvjKLxQicaJ0jwDib4IlLOSIajdxXBLkC8MUYAaQ/gR4B0Gu8ZgB6YU58IR5dY4cgDycnNc8UXG6VQcuqF8/keULwf4FTWaajTcIE7vKMTmJuQbhWPODdcKPcr0Fwo53mi7WPjsY/zcgEjDcAnU5ovtvVgAhW4GxS8iWrVdeKLjVKId334VbnTooKSBOs0UKZ2MMdG2BcSb6Yk+1W1EHLzPOyucWM5eUMuLUqkAVACyh8Bwbcw8PqJhsgaQfQuj/UUCL1fXoB+tntHYrJcS24onqDlDC090oaIp+XEQYnq8wRRBlmyID5B4XE0mtnqDhEEJj4OAcENvIM8E9Op6UD29SyvAg4IzzH6BAleYDzfuA7SOI33E04Bm37O8kHOv591N2jx2I/9KkSA0g1czv9+fdzY5JW3KAANuzt2+l4lL0+FOHIIBQGnh+0LNTO2TKiDHz1vambHIywv1ExjZihujBckeM2MLeT5xm+1XbFuzkVal/FwjR0IK31qI+sy+YUPGSXDkZ9wcdLtc/Z1myyPgxUFwFEMR0oAH2h7ajZX6uu47vak3+6z8JtsbJ3FK4z7Be8mLv8/HLzn3HihXF4AuD9xd+VJPbsmShFvVXEX/rub2GAD291Ve0SdjdCeLixwOHnxDsFW7b+B+JoMin+8eXp7MToYKS8A3M9ggAIIOB1svJm78ZxC0uLGXM00fjVud/ung4sbPqlvUmQiBdRNXAfp0p3vG1uC3R2ed3+nJuUFwMnlpIgNqMArlt5ykQMdjdTSW2ceqYXXEaFo3GfKJ+rhl7ZXZvghTtUFIOuc3wMoKy098ghBW2WPzqyfks7i4ywC+1/cE8MeGfr5STK31Je25QWA37B4FApcocVJPbXNCreeDyPwE+Pdaoo8QwquQ8QxXkWgbV/JT5LXvPRuvLwAAIhPU9w+BmTEr4NCGy09+kKysfmUAUXl3F59XoPoXVCjmgB4CQcawetHsDTY1fGMl1qGlxUAzYzxI4Vm8x3e/4MIhHNJVd/iK7YlqUdu2RtumS4r3A8Tn7yJhqdhlFhVLvazFToCWsL1u1Pw5VBZARCO+Q7/6mjEWfxE/LeQ/Qm/TYj3pRXlA+4V2xN65D5u1CIr3HKexTcysbjp4Zep4iNHMbYTTS3Xsl58Lp+wA7CJr/Zipga/MrgeB7Kf5Bn3+Nl56coOgHAkVlaaGT+THzUrhVwSIczksXsLN+gJUJS/8uu37cnRdfttUnrsAG4jVXx4qTzK+kVMWkk+iboQ8IxqPsmrKACicghb+7nLXcIVmMdDQvwfQMBHi/p5svUb+2B6pmaueqeaQisOgFNoML5qfdA0TuXFy4+4R+xy8JFKiWCtSnCSFjdunJBYU9IukV9d5AEgKn4DLMNynhHA5sXLH4K2+hWygaef5LlszWUpO+HJ93viQ8yQGVtQb8Z2lO3AI4M8ABW+F8Du9kOhLn4f35/6MqUhykPjKSb/J4ZHxQQsGk3i63Gg2Vo8dvJIfIgpDUC17wXwo7UHQ90xQzONHzJNQDt9Fg+POzkYT3IXXsP8FgDayY07yPIBlnew7mXGYgTwGAL9QoX+aaF4bEZIfD0eN17lXsYqEZbhJWkAqn0v4K5isGv1y5oZW6qZxtUhM9asmbEztbhxQsg0xobMWB3L0zXTOIuxVm70NcG48UB9fO2Hbj8jIUsDMBIFfVZ9HgvAZ/XKHK16fe57QLWB+j8AAAD//34yD9YAAAAGSURBVAMAyfRKzJeuOPo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646102896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716076332" name="Image 35" descr="data:image/png;base64,iVBORw0KGgoAAAANSUhEUgAAAEAAAABACAYAAACqaXHeAAALv0lEQVR4AexbDZAcRRV+b2Yvl8oP3O1sfkxuZyHBH4yEErEoQxUEpUCSkNvdI0KJiAKhtEBEAaEgIgGhoACBQqmCEBRKpagjM5eEhChUiIKBUoIRooUFCdnZC+RnZy//Mbndeb7eu8lddnrmZnZvU1Bkat5O93vd7/X7pn+nexX4lF/HAPiUVwA4VgOO1YCjgICtd0yzU9kbCqnsY3Yqs8TWs39j2ljQM/sEsWwT0xsFPbvU1jNPMN3e05aeWWvR9p4wb2JBzz5TSGW2VojDgifT15AmQDAzVtDT37D1zMO2nt0ISBvY+AMI8EMAzALCDKYpiDhKEACcyHQGIswFxPlMCx1VeYXB2sX5n7eTmSv2jp87gdOEug865YdZ12UIOKFCCJcJniyzImPWyiOYp9p6+mpbb80hKi8D4o8BYUqt+gDwOM7fAQouPjhS/aigZ37fMzF9AgxxEcBsbxI618sDGDYAbD17kZ0q/QdQeRwRJ8mM1cVjpXxf6jQr/7W5Zu2enNH89CHCGI8MUZq+bgBo0oWjCnpmOb+pTgT8nMfw8DNGANesQzH4oJDKLqAJ542ux0RdAOzUs1PspthbiDinnkLUkpfBHosAd9nNo/9VaJszuRYdIk/NABTb0heUkNYj4OeFoqGIAN5FB35NQNcilediGU+N71fHCkKHToEyXQBEVxPRffx8Zyh9rpzBnwpq07qeyZlTXV6UZ00AFJLZW0lVVrLzY4OMsdOvINB3RvyPJiRyxsnxvPGjRM78TdxaujzeveRt3NG5V1A8b27Qus1VmmUuSljmLfycTuVDbURwndARZEPIuBwTyiq+1jM5e46IR6HIANjJ9J2owN2BRgg2keNkEjnj6/Gc+Yex28ztgeklwkT3C1sSlvGo0KGSczqDsUyS7DALueNzYrCax/3sYWaIQCQA7GT2YlCUnwfrpZs0y5iayHd1BacLL22xutYxGO1YLk8HICMoJ9eGJUHyalloAHbq6a+QQk9XKxiI027FgbO1nPnAAG94Q/Hupe+w/g5w4BLW3MsU+a7OEAoAMQsrA65idJurFfTFabPq0GmteeOvffHG/mp54zml7JzHzWJfvZZCAcCzsMU89iakxri9N/WWvtqS79oolTeI2drdtSYGztk8YvTUY2JIAHqS2bPYecnUUpil3TGndP5xHy4viFgjaM/EeeN45rfQTmVWcge3ZjCVEB/kYXUjg1Bi4u6BxwyuFlHKMSQAZQUeBr+L4KLju5e97yeul0+8tjg4oryWX8DtAHgBN8GzPYTK6SyPMXES7CMIfwUCUExlv80qvyxXRw9plvmSXNbH3dU29yRBfbHov7v0QxkEOil6zvA5AgHgCnWPVBVRAXfHFkplzOR8WEhlHyupsfcEibDgsSjULdKKPGVUOytvVlRrQaFy+yTi/LJvAr4AcFsTE4qUTB0CLoj3dO6SyQTP1rN3I4i1v4gBiHAxlXlSOAZDXJxGEWlFnsNJeZYDQgvUfrHe/WM2d26t1uALABJ8szpxJU70TtwyHq+EJT89J6RbuNre4hXhFcIxLgj75pUKDsuE84sA8ArwXCzlt+hhh2EQlGMOfVeW1BcAAJwFsgvxERnb5cUOoFiu+jjpDwK7F+A8a0cEPNQ7m8f/c8IQHizNURznQSrBbWjt1lq6u6QzRCkANn/D4xonXWI2lShwiluZ91PQjFGAkF1EwBag7+KwcP5JkL55cK/F8a0vrBTjfxiKb122ojXfdWNii3FPHF72ba5SAPgbnrT681J13XFbTNstkd8zbplchekpPznzr3SbQ7/zotp/n/k+Nz0VzxnzfYR1saUAcFOTrq0RYEUYa5zOiedMLnAQCKImZJ4sJtPCeQbMT7Nw3ryKdTJWfmlq50sBYGPjZSoVgrdkfBmPdYQCAZA7PEZcpoOndvzmG+e8sCkFgKeX44SwmhwHt1XzguKhQODOraLDA0Ltb16M9wXeC+ChvLZ9AQSU1gA11hsJAOEYAgxdEzwg1O68sCn2AFhlHfsCCNJNiONze/LCQFSKBILj1F3tubM4vHgbKCudOxAeCEmbAK+sdg8k6Q8R2QhrSv2x2h4OF81T1Qep4tcGCsM1iBU1KD6TsxrPvgABjpTpkgMA+LInMULgwseTfhCDAMQ4vwgUpa+3DwKB5wLuEDlIRejgrhGjJsoTk2caLNJJAWhW1Ou50H9k2sEd4jYe/59pPlC+XmSISqyjz3l2rJKXX0/l2SAQHFSkACBgeADEoiGRMy5lGp/ImRMTlnn5mO3LIneAHucrnvNPA0EgdKQAsNXwAHDium9f513NAgQSEyVBLrP62TdZYl1YLfGLI6D0+wVhhCbgpzwsnwuscDseeoaX77oq7IyRdWIY+47PIg4B18vyS/sAWcIoPFvP/hLcNg+ya2CcxzDzBNZVTGbvlGkazBM7xqxPWgN4CJBO430B6IGZLYVkdoGdzNxfnNg+S5zYCEPFyRfOQSDJ9wC3qAPOuxwudIjJEt0ihjg3j+zZq0C7jM/D+obROeMjmUwKwPZJ7Rc7eryACtzF4/KN1KyuECc2whCpMd4qR/ZJZs7rvJuKMwSDgBgr9qqqm172JIRrZHzmvcgkvaUAKDHld4AQaAz8LuG7fIhbzO09cFU3CITfStQv1ooveido/QltPTMPEU/rjx7xUBFWHcEYFFEGhStBcQSFCzKyEqnnR4DAxPcBIPiJljMCnXdNsW1RE64Eh37K84/9nH+vm99NI3sSoPQDLud/ryVnrpblETwPAK1buzYDcjGEtFYS+QUB6znoXKhZhv/egsQG5yItbz7U5MSSyh61baj8xWTmB2xO+vmcdd0qMXGY5QHgsGQYAgTwvrataU2tqo7v7iwGfX0WeottHdNJgftEuJrY/j8ZvOer+YPj0QDg+sQ9KvRTich5k6fKf6kmTvAip7mz+ZA6A6GzPNjgcIbtSe1JR3X+DOI0GXgv/nh6m5d7JCcaAFzPYIBiCDgVHLwpkTNnDiYtZ87SLPMXY7d27jjS3PDF9kzIjKeYuprLIF26c7+xNt7d5dv7uyWJBoCby30itqICr9l6+lsu62g8bb1j2qFmeBMRPO2+Yp+ohzdtL6+Eh/ipD4A+5bwPoDxn65lHxGZmH6txv+JwFoHzd66JSR8rvVDGWWE3baMBwDssPkaBC3RdUS+tt5Md50MDLtHe7VTmWVJwBSKO8jOBjnO5tsV4w09ezY8GAIA4mlKtYyCO+CVQaJWtZ18qtrWfMiCoPbRTn90qahc0qRYAXsJAI/hdBAvj+a5n/cQyfiQANMvgIYVmcA8ffCAC4VxS1bf5ja0t6pmbdybTU2XGg3jiyJtwvAwjNrLT1wWlFTICWsDlu0OEo1AkAIRi7uFfH4k4nUfEf4h4MOHXCPHesqK8z7ViQ0HP3MtOzbeT6fNs7sjE4qaHN1PFIUfRtgup9LUsF8flC04MVlccR2wNssHl2Nd3JM+8OyidnywyAEKRWFlpVu5MHmqeE/FQhDANEW9mp54ARfkTb79tKI4cs9chpceJ4XpSxcFL5VGWz2fSQukkyiPgGfUcyasJAFE4hHW9XOUu4QLM5iYh/g8g2EeLenmy9Stnf3maZi35dz1GawbANRrPLVkZt8xTefFyJdeILS6/UU8iWK4SfEHLmTeMKyzbU68dOQBE3h1gGa/fOgI4vHh5Ku6onyUHePpJvsvW/iyRHzyvf1ccxExYxtwWy9gUWYFPBjkANe4LYHfngUSe9+N7S5+hMmS5aTzNFDxi+BRMsIXTJE6PA83QcsYXG3EQUwpAvfsC+OHy/Yluw9Qs83tM49Apn8XN4w4GYxFX4WUcXgtAm9m5/Rzfx/FNLHuVeQYBPIZAP1Ohd0oiZ5ycEKfHc+brXMtYJGAZXpICMFz7Am5R4/mlr2qWsVCzzKsTltGuWcaZWs48MWGZoxOWMYbjUzXLPIt5Hez0NfGceX9LbvkHbv5GPqUANNLgx033MQA+bm/kaJfnE18D6gXs/wAAAP//0mgJ7wAAAAZJREFUAwC3hB3MvUVMlg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852806711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SyncError</a:t>
            </a:r>
            <a:endParaRPr lang="en-US" sz="700"/>
          </a:p>
        </p:txBody>
      </p:sp>
      <p:pic>
        <p:nvPicPr>
          <p:cNvPr id="466348546" name="Image 36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796166169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SyncFrequency</a:t>
            </a:r>
            <a:endParaRPr lang="en-US" sz="700"/>
          </a:p>
        </p:txBody>
      </p:sp>
      <p:pic>
        <p:nvPicPr>
          <p:cNvPr id="1950776779" name="Image 37" descr="data:image/png;base64,iVBORw0KGgoAAAANSUhEUgAAAEAAAABACAYAAACqaXHeAAALGElEQVR4AexbDZAcRRV+b2aTi/mBu53Jj8ntLCT+gJGgGEFDFQShQALmdveIpETE0oLSAhELEAsCEgIUFD9CoVQBhQWUCqkjM5uLgSgYUDAgEgwQNZQkZGYvkJ+Z2/xjcjvzeL2XJXe7PXuzu3epXJGpezvd771+r/ub/u8+BT7hzxEAPuEVAI7UgCM14BAg4Bnt071k5mo3mXnQS6aXeEbm70zrXSO9RxDLNjC96hqZpZ6Rfpjppnxrana9Wdt9zLxJrpF5wk2mNxeJw4InszckTYBgdsw1Umd6Rvo+z8isB6S17PxuBPgxAGYAYRbTVEQcLQgAjmU6BRHmAuKlTAsDVXmBwdrB6Z/2Eukf7J4wdyLrRPrbF/j3sa2LEXBikRAuFjxZYkXGrJdHME/1jNRlntFiIyrPA+JPAWFqvfYA8ChO3w4KPrpvlPqBa6R/l5+UOgYGeAjgvEoVOquSBzBoAHhG5gIvWfgPoPIQIk6WOWuIx0b576KgSXnH45q1c0paC7OHCGMrZIhS/YYBoMnfGu0a6WX8pToQ8HMVjgefMRK4Zu2PwXtuMrOAJp49phEXDQGw3chM9UbE3kDE8xvJRD1pGexxCLDIaxrzptt6/pR6bIg0dQPQ3Zo6t4C0BgE/LwwNRASwDgP4NQFdgeTPRR9PjO9VxwnCgE4An84FosuI6E5+vz2QvZKcwZ8G6ojV+SnpE0u8Wt51AeAmMteTqjzDhR9XzRkX+gUE+u7I/9NE3TaPj+fMn+i29Zu4s3RZvGvJW7itY7egeM5aq3VZKzTHekR3rF/wewb5+1uJ4Epho5oPIeN8TPRVfDk/JXOGiNdCNQPgJVK3oAK3VXVCsIGCIK3b5jfitvX7cVusrVX1JUK964+bdMd8QNhQKZjJYHRK1D5mIXd8QQxW8rif+ZgZIVATAF4icyEoyo3V7dK1mmNO03PZbHW96NJmJ7uawWhD358BQGa1lFwbllSTl8siA7DdSH2FFHq83MDBOO1UAjhds627D/IGNxTvWvo222+HAOaz5R6mmv/KE0QCQMzCfMAVjG5TuYHeOG1UAzqpJWf+rTc+tL9azlys+MHZ3Cz2NOopEgA8C3uUx15d6ozb+4iewlebc9n1UvkQMVu6si/GIDidR4x8Iy4GBCCfyJzGhZdMLYVb2hkLCucc9f4yV8SiklgreDy/94zMU0XisODJ0u+aNG88z/wWesn0M9zBvdiXCoj38LC6nkEoMHH3wGMGVwuZnTDegAD4CtwHYQ/BBUd3db4bJg7je0bLraAg1yq4EJCJw0VeWQLitcW+kf4qQLwJAM/lJnh6BaEyk+UxJlbBXoLoT1UAupOZ77DJL8vN0a80x3pOLqvORUTRifVTkvG6k4WTEeEz/RQHOVIVAK5Qt0v9Ebm4M7ZQKovA5Go7qVxNxkOfmsv16o5z05DtCYQCwG1NTCiSMocIuCCe79ghk0XhcfqK0UTG8zF4E4gHvShGB9AhgL1jN3ZsLlcLBQAJvlmuXIwTvR13zIeK4SH+GZ/rfJ87t2sJaF9Drgj8WEDfk9kIBQAA54DsQbxfxh4qnpaz7tX8WAv5wSk89p8RlXBf4XwlCO6hAtyAzk6tuSsrnSFKAfB4Dw8QpEvMEQUatCluVNCwq+NDvSv7mhj7o1J8c+fyllz2Gn2TeXscng9trlIAeA9PWv15qbr6qE2WFzXjw0FPCgB3mNK1NQIsHw6FqiWPUgC4oBNkRhSCN2T84cyTAsC97nhZoYIAt8j4JZ7Le3Q8fK7jqWvgJTMURiX98neYfpFvpAM3mV4nfJSnK4+L8d7lswDWr+9cAAGlNUCN9YQC4BnpeQiwCIG3yBCxPFMNx5Efts2GFwlf1eyJMwBEaOBcAEF6CHG0vSsX7hjPDJcNtqS6L+pzLnDQcy3nAkQ7DyY8ECLyEF4sHIgdti+xTc5ff2x5BglwVDlPxKV9AAA+D+UPwgALH/pLeZKhi4f72jFydMU6ozcfVDENFnwpAE2KehUB/IFpG3eIW3j8f6LpQ/8qkSCMeGXYwfo3sv47PH3lYJhmnXzOhLDNhm8UvsKsBKhIAUDA6ACIRYNumxcxTdBta5LuWJeM3doZ2gGWMqPb5q26bR3HGVQ028RBJcdShG2dfZT8yd6EgRQA1o0OACsP2z/+0tL9C8IamsCwLT1nPAhZxDEwa1hc8SftAyq0hglDnBgjgLQG8BAgncaHApCH2c1uIrPAS6Tv6p7UNkfc2IhKbmvqZGqd96lquHFnpriT248TJMLVdKPKehRok+oSrR1jmx/IZFIAtk5uuzAw4i4qsIg3L6+hJnW5uLERlVBV/uGphTyD9zOZ0+2JuTN5v3EDjqD/ChJhb0rmazLdWniEcHmI/rMhfJACoMSUxwBBhQYeBGwCxLu3JeZWXJYoKKo4Peq73ZaEGITvPsPAj5geI+JJMk0VYYWML3iK+OlL4goKAozqy6s7jKAopPJ5HvR7EPBL/RgiQjBTbIOLYD1EgNINXF7a/6/ZtlaG2awAoGVzdiN/uTD92vmE2yWJKng8TLkIHb5Ed0BWdyL9IwzZPkeA66sZqACgmnKtMkb/3fgm9Z/l6XhS91Q5Dwgegzqe7tb2GaTAnbKkBPAvzTGflslKvNoA4BLxNLd0BFUgCl7n6elfy4kVnmW9W5r2q7NkX1Vz8gsgoB9yoRcXicNFXilXEd/e5LZEoAZ/BnGbDCof3kC9oZLbn1MbAFzPis2j9x1DwGkQ4LW6bc3uS5ptzdEc65fjNnds6++uNyZWlVrO+q3mmPOLxGHB65VG+901MT2BYupKzoN06c7Arop3ZUN7/5KX2gAopSq9EVtQgZc9I/XtEutQvMWu9f4meB0l7b7onyjPh7aXFMMD/DQGQK/xkYDKYs9I399IL95rauBfcTmLIHiNa2IiRLsHfJwT9dC2NgAIwntpxCu7jcIaL9F+TkjGGmKL9u4l00+SgssRcXSYMQyCS7RN5qth8nJ+bQAAVJzq9jOI+EVQaIVnZJ7rbm07oZ+szsh247wWUbtghOoA4Hz+8ghhD8HCeC77ZJhYxq8JAO6weEihWdzDV78QgXAWqepb/MVWdRvp67YnUtNkzqvxxJU3UXAfRq7nQl9ZTVfICGgB5+9mEa6FagJAGOYe/pVRiDN4RKwY34W8P+HXCfEOX1He5Vqx1jXSd3ChLvUSqbM9o3262L/LH5NqFpccRdt2k6krWC6uy7tBDFYWC47Y0t9m/xjnY0/vlTzrtv6SaLGaARBmxcpKc+xTeahZLOKRCGE6Il7HhXoYFOVPfPy2tnvU2N0BKfkghmtIFRcvlQdYLq7La5FsEuUQ8BQ9l81G0pco1QWAsIOwuoer3HzOwHncJMT/Awj2oaIenmzdG+z1p2vOkn834rRuAEpO4/aSZ+KOdeKBmd2mEn+o3kSwTCU4TrOtq8e7nbsa9SMHgM8AKgzLeAeUECAQM7t4oH6WAuDpJ1WeKxzQrffF8/p14iKm7phzmx1zQ712ytPJAajrXACgeI6f4/P4nsKnyYcMN43HmaqPGBD+iEKTuD0ONEuzzS8MxUVMKQD1nAv0LQa+v2yv3mVammN9n2k8Bv5p3GHezGA8wlW4k8OrAGgjF24vx/dwfAPLXmKeSQAPItDPVeiZqtvm8bq4PW5br3AtY1FfL4MTlgJQ77lAWJbiuaUvaY65UHOsy3THbNMc81TNto7VHWuM7phjOT5Nc6zTmNfOhb48blt3NdvL3guzN5h8KQCD6eBwt3UEgMP9Cw11/oZ9DWgUoI8AAAD//3DGbEgAAAAGSURBVAMABe/ovQB1uhQAAAAASUVORK5CYII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816881096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SyncManual</a:t>
            </a:r>
            <a:endParaRPr lang="en-US" sz="700"/>
          </a:p>
        </p:txBody>
      </p:sp>
      <p:pic>
        <p:nvPicPr>
          <p:cNvPr id="950356227" name="Image 38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004759592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SyncNow</a:t>
            </a:r>
            <a:endParaRPr lang="en-US" sz="700"/>
          </a:p>
        </p:txBody>
      </p:sp>
      <p:pic>
        <p:nvPicPr>
          <p:cNvPr id="303352028" name="Image 39" descr="data:image/png;base64,iVBORw0KGgoAAAANSUhEUgAAAEAAAABACAYAAACqaXHeAAAMmklEQVR4AexbD5AT1Rn/vt3cH4HTu2z4U7jbIPSfUrFVK4ozitXRipRLclJprbXTjk5b7cmoqFVqRUdHx39QqzPq2FHH1tKT5ABBWh21VYFasajY0akg2QREyCZ4wNG7292v38tdLpfkJbdJ7hgd2cm3773f99733v72/X8bBb7g1xECvuAVAI7UgCM14DAwYOptM0x/6NqEP/Sw6Q+uNPXQ6yzbEnrwoBDWbWfZlNBDq0w9+CjLLanmwJxKi3Zg6oJJCT30VMIf3J0W9gtMZm9UmgDBHE9CD5xj6sFlph7aBkhbOfN7EeAXABgChNks0xBxjBAAOJZlFiLMB8TLWZY6qvIyk/Upp3/WbAn+9MCE+RM5jqtfj2MvY1uXIuDEtCBcKjBZYkUGVooRLFBNPXCFqTdFEZUXAfFqQJhWqT0APJrTt4GCj/fUqx8n9ODTqUmBqTDMRQAXFkahcwsxgBEjwNRDF5l+6z+AyiOIOFmWWVUYG+XfJU6d8oHJNatrSlArZg8RxhXoEKXxqyaAJn9vTEIPruE31YGAXy3IeOSBWuCa1euBjxL+0BKaeN7YarKoioB9emiaWeN5CxHnVVOIStIy2Q0IcLtZN/btRPO8KZXYEGkqJiDZHLjAQtqCgF8ThoYTAngfHfg9AV2FZM9HG0/0dqsNQtChE8CmC4DoCiK6m913h7OX0TP500Gt2ZyaEjwxg5XjVkRAoiV0E6nKOn74hlKZ8UO/jEA/qv0fTfRFw8d5Y+Ff+aKRh7zGqjXe+Mp3cG/HASHeWGSrFo+s14zIYz4jciO7M8nubSaCdmGjVB5Cx+WYaKv4WmpK6GwRLkfKJsBsCdyGCtxRMhOC7eQ4QV80/B1vNPLHhk8ie0rGlyh98ed2+ozwg8KGSs4pTMZqSbRBCLnjczzwEo/7oUHQhacsAsyW0MWgKL8pbZcWa0Z4ui/W2Vk6nntto9G5mcloRdueCUDhUim5Nqwspc/XuSZgnx44mRR6Mt9ANkxdigNnadHIvVlsZH3e+Kp32X4bOLCQLfexlP3LT+CKADELswHXM7t1+Qb6w7RDdeikplj4H/3h0b1rsfAKxXbO42ZxsNqcXBHAs7DHeez1STPj9l7TZ327Mda5TaofJbAp3vmKB5yzeMRIVZPFsASkWkJn8sNLppYiW+ryONb5R+9akxCh0ZD9kxaM55nfUtMfXMcd3CtDxUK8j4fVbUyCxcLdA48ZXC3KKcewBNgKLINiF8FFx8RXf1hMXS1OvLboqbU38Au4BQAv4CZ4VoGgcgrrPSwcBfsF3F8lCUj6Qz9kk9+Sm6MHNCPyglw3MmjSb53Kw9uXR8aa3EpJArhC3SlNRpTALs9Sqa4EmJw8Tzf1wNWmHnrW1IPvcXXuEiL8AkvowXZzcmtLxgTa1JjxV+1y05DtCRQlgAsmJhR+WcYIuMSb6vhUppNhyaYFxyT8oYfIU7MNUFkGCG2AeDzb4fk8Ngg/MIaIy6FG3caELN/rm99go/M2EA96MqNlYgTQPW5Hx+78ZEo+kAkjwXcz/hyX6F2vEX4kBysREKxTg/06AvwSED2DUfmN8C/dd/XfBjU1HK9dGePZeJRa57BuMQH1DGor8RDYHod+LEtalAAAnAuyS7wlGS7BRA/eQ/YmQJiRoxZPziAyK0KA/fymIefiND1kbazthac129NEtjOLx/6z3Qr2WPMUx7mPLLgZjS6tMd4pnSFKCTB5D4/LJF1i1ljkaopLcHJNb631HD+UtBmxfVYN/JiIAV+eg1N763EVxKHXF+98Q4z9bsW7e/Xapljndb6d4Tu98GLR5iolgPfwpNWfl6qbj94ZMfNKKQ0m/f4bAfFUqRKKPrEs+mkp3VosU4wEJiWAa6h0bc3FXusm0/0TgxPYxq+LxmVDBToZNhDJAby51BbYQLSKHCkBXJYJMmsKwVsyPB/rqYcFiHBUPi7CXIvuFm4RuU+Gs61xlooXyXTVYlICuNcdLzPsOPiJDM/HmMB5+ZgIE8DLPt7wEH6ZeKPhxdwZvijTOdKdXllMADHyJPgsgIfyys4FEFBaA1RPnysCuPrzul1SOHJKbqQgz+bBoWK1QNosJbmAOAPgWlPFuQCC9BDimOj+mCzDQgybCjEAVYHNMnwo5qD9ztBwxs9Nx5fxD+dyTRtcvGXjlnMuQNSVTTjgIzIRXrEGQsM4XAckMWq6nSL7CdnI6clPNjjEx1OzIaFiXrFNjggF5wIEWC9LI+0DALCwHSK4XvhwAaR7gLyvIG8akL16LOub2dBQHxVMY4dqM/5Pa8dMyvhzXXl6KQF1irqIAP7Espc7xE+4+j1Vd8helGuweIjf/9tyLV4vx/tRzg9Jgev6Q7l3BNySi8hDDipSAhBQSqCUALFo8EXDl7BM8EUjk7jnvmzcntWuOkBRLARaJ9wCQTjX9AelnZyIm9RD9yPiOcJfIAjrCzAJQOhICeCo7gngyFX9cH/NCl7EFNmqwmuKGkeQ1zKiBOw/9BdwcfGblu5fEJbRBFzkUzKKWCojQKkJT8n0BUqCO7Xk84Udc0FEAKfIIg6LNCFpE5DYLRtqMoz7OdEmlsIfdxIFIHcABZgAiF7zxjy/E97hREyXEUBaA3gIkE7jixKQgjmNiZbQErMleE9yUutc8cWGW0k0B06F5mmeOlSDQLBTWnCHu1d+6DQX7JfGATBqLCuI0GEX0efAfQq05gCZANHWsdHwx5ngUFdKwJ7JrRc7ujeBCtwOCl5Hdepa8cWGW0FV+aepWqke2/oB2HAaP+oHQzNN+xGBf2npv6XR7I3gPSZwVjk7zoRwZdZAju/5nNCQgJQAxaM8AQgqVHHx49UB4r2OYjlKl2cWT2Me5I7RGjSJgz6AtJ+rA6QvPvGhB5xu63QxGqURFzdTD/ICDE+SRVVLjCBKfgLxCQqXpz4fryiMoCikzhSdIm+jtaPVNx3IWYSI/JCQfxHYziKwYJoWjVwzPrF6f36EUmEClG7gchP7b2M08lKxtAUENO3u3AHIFBRLUS5OuC+TxLvrOUMzOpcTwK4MlnG5+u7R4p3LtZ3heAZz6yZbgj/nIku3zxHgplJ2CggoFblcHbP/oXen+q/8dET053wMCJ6ACq5kc9tMnj1Kh1wm+t+aEX62lNnyCOAngqxYRM6b3MH9PV8A6HmOd1tdrzpb1oNrRmoJL3t/xg/NEyZYIfxprFRJJTpxhuCozt9AfE0GhRdvoN5ciOYi5RHA9SzdPPpdDwJOBwcX+6KROUOF2/BczYj8tmF3x97c7PpDYlWpxSJ/0IzwwrSwX2D9Wnf39LabR32JyyBdujO5G7zxzqK9fyaX8gjIpMq4iE2owGumHvh+Bjocrti17q2DNxGhoN2n8ydK8aHtZWn/MLfqCOg3XguorDD1IHduC9R+aPTu4uMsAucNromDR2h5ufWBjXPdHtqWRwAPVHmZZYOI7Und2mK2tJ2fBUfOJ9o7rySfIQXXIuKYYpbRcS7jkWRTMX0+Xh4BAOLTlHwb2TDiN0Ch9aYeeiHZ3HpCVlG5b59+YZOoXVCjGgC4kN88QrGLYKk31vlMMbUML4sA7rB4SKHZ3MMnZMYGMV73k6q+w29sQ1IP3rCvJTB9UOfSIz55Ew9uQy0fqGL7cMkIaAmX79bh4uXryyJAJOYefmM94kweDQvGd6HPFTydEO+yFeVDrhVbE3rwLn6oy82WwHmm3jZD7N+lpgYaxUeOom0n/IGrWC8+l0+IT974bbezSDdYM/lwOQ72f5IXuSODleOWTYAwLlZWmhE9g4eaFSLsShBmcNu9gR/oUVCUv/Lx29Zk/bgDDikpx4NbSBUfXioPsl58Lq+5skkUQ8BZ1XySVxEBonAIm/u4yi3kAlzITUL8H0DAh0t4LUH3O932DM1Y+V41mVZMQCZTb3TlOq8ROVHM5rhGyNf+mcgj4BLBGpXg61o0cm25CyZZ9nICiMyCyDJsIBICOGJm53XUr5ADPP0kV9tXA8ldOTyvf198iOkzwvMbjfB2V4lcRJITUOG5AMY7DvlifB7fZ32JbAhx03iSpfSIUaKQ4qFJfD0ONFuLho8fjQ8xpQRUey6Au9Z0++LhiGZEfsIyHh37TG4etzIZj3EVXs3+DQC0gx+um8MHObydda8yFiaAhxHoehX6pvmi4eN8fJiqRSMbuZaxqgRbFaqkBIidGM684nOB/LJ4Y6te1YzwUs2IXOEzwq2aET6DH+pYnxEZ6zPC4zg8XTMiZzLWxvle6Y1G7mmMrvko385ohKUEjEZGn1WbRwj4rL6Zw1Wuz30NqJao/wMAAP//x5sY/gAAAAZJREFUAwCcbyvM5t3KnQAAAABJRU5ErkJggg=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700994794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SyncPending</a:t>
            </a:r>
            <a:endParaRPr lang="en-US" sz="700"/>
          </a:p>
        </p:txBody>
      </p:sp>
      <p:pic>
        <p:nvPicPr>
          <p:cNvPr id="1924352172" name="Image 40" descr="data:image/png;base64,iVBORw0KGgoAAAANSUhEUgAAAEAAAABACAYAAACqaXHeAAAEyUlEQVR4AexaXYgbVRQ+Z5Jl17q73XSyWmo36Yu0IH2SltKCWxALfXBporE+2III4osPxVfF30dpH3wXsS/uRiZLQAR/oEX8AX+Qvqig0iRbXUlm26Zr0TaZ03OnO9PJzCXZTBPoTO4wJ/fOd7977jnfPTNksqvBiB9KgBEvAFAVoCpgxBVQt8CIF4B6CKpbQN0CI66AugW6FYCZzb9iZnJLbBe4TwO1TJ7Y74ZxPztgy+QusP9Fcy53qluO0gpY31XYzsl+yxPfBcQC217uD+4kAkAAQP6wDQAExs3ATsS97P8Z0PC0yEXkJPMdEKCx89j+/6n1C5MPsA3p5MQDnmVYgBQWOCByErn5HXQIQDue3IIJrQiAMzDMAyXOZZiEFh7CGc5tieDouNdHhwBrybEzPJhhi+uZNbP3nfYm5wpAs4VJQHjROxjHPhK8RLsOTzi5uQKsTViHHNDb8uOqDmQdx2ZiRq8YOAjz+vf2B+Fb+BCxggXPApHp9W/3EbSrlDoIG4crAKDlghtjdqNZsKhXl5e2XS5etYEIfIhY9ZqxCIAfg+RoAbq53hEAcLeEC4TWVzI8ChgSnZPFiUCPOLhHAEg4YGfLd00nEJkrQrKkwdKdXL0CSLlxB5UAcd/hXvmpCuilUNzHVQWE2WHxatnI5D9sZHOrtnG/PrewQ+br8s7cPHPOMf8at782svlXZTyBiTGbk8n9a2byX5tzx44I3G/9rO+f678OVQH8anmGX+NPIOCDtiGc0LTEe37n9fTClJWAMnPmmT/J7W4EeNvPc67FGPIXMkTcwu8lB0HDYvOhnO6MO+1m13f43dpQAgDgUQgc+LgfSk5ojwLgNIQ+cPomwr7g9M2tL+b1spAC9HLbc/ymhHFDgg0dCikAfRqMjL70Y63/rB/5t66mHweyvg9iFMSAmmMEMnxT6wfWkAChBBjH5Cn+Ce8sAf1jG8FZy2q/7Pc/2yhf09qwwJzzzF/n9jcCeG1cG3uKrzvmj2vJp8WYzSG6DgTfgEWF6UulwCvtZtf3xyO7DiXA5MXiarpqnExXSttt4/5srfyXbIHUSuk8cw4zf4rbPemK8Y5svo3xWLpS2pOulu7Xq8Yhvbb8mcynzeU1mdtzfdl8LxZKAK+DqPeVAFHfwbuNX1XA3SoY9fmqAjw72Pb0PV1Cz0Wkukgo32AEN1eXwF9C/pRlR4iPyfAoYBbCvCxO3tE/HNwVgMGfHNDXFsxMrrCWKmz14ffspYjVnMsf55wKsiCtNvJX9NsjrgBJq/XzbajzEwEfAMQlmm5fMQf9N/wh+ROxggYfcdyBV2mRXaIN7ma7AmxdKf8ORJ8IQsytlPrbqDg5ugIIQNPoOX4WrIp+VK1r3AQr264nTno5HQKkLi5fwRbkWIS6lxSHvsiJ30DzWC+ue/PpEEAM6JeM77Rm4mEg+ABic9D7Iqd0zQj8thAQQORs/3W1ajxPFuxnId5g+4LV61BO8O5Vs2Ml+pyfaa8nrNY+vVJ6QeQki1cqgEMUivF7+ZtsT6SrxpQ+oP8PGLYfO9Zq6YheLb01Uyv/4OQja7sKIJsQN0wJELcd7TcfVQH9KhY3vqqAuO1ov/moCuhXsbjxVQXEbUf7zSfyFdBvwn7+LQAAAP//80QHJwAAAAZJREFUAwAleu6f2KWJUwAAAABJRU5ErkJggg==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398785114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SyncPrioritize</a:t>
            </a:r>
            <a:endParaRPr lang="en-US" sz="700"/>
          </a:p>
        </p:txBody>
      </p:sp>
      <p:pic>
        <p:nvPicPr>
          <p:cNvPr id="675983714" name="Image 41" descr="data:image/png;base64,iVBORw0KGgoAAAANSUhEUgAAAEAAAABACAYAAACqaXHeAAANS0lEQVR4AexafZBT1RU/5yW7UAVkkwhUdrNY1NpadfzW/lHRUiygsFlKx9qqOK3W1g/sjKidsTr0j46i1vrVqei0oKPUMibrgqBQldrWthQcKkytVVqTXZCPJMuHoMvmvdPffUle3kvuywe7y9hp39yPc88599xzf/fjvXsTg/7Hn/8DcCQmwN7WuaFMW8e0dDR2dbY9tiDTFrsvE40tybTHVtlR0dHYIiVTOhno7onObDkSvg3bDNjdNuu4dLTzpnR77LWcYe4iw3iZmZcI8SIy+FZivpqIp9tR0cwLlEzpKF2Tmneh7ivZts7vfzhp7gQapmfIAchEO+ano53rDSO4jZkeZuIpxBSgRh/mIBNfLAY91i/mB5n2zj+n22M3NGqmlv6QACA0JZiJdlyXiXb2EBs/Y6ZzajV8GPLzAMijmWgslWnv/LbQXF9Q1YxJRzufSrfHdtgRtOLp2jR0zHp5QsTZ9s4rMtHQ28TG4xjpVhruh7kNTTyZiZpvZ9tilysfUPaEfstUg3AlABtvR6YrFc+jVCgcNgAyftrR2WjnGjjwDDOdULB3xDK0eaIYvMz2Ab64G4ZPM93lPC1T87k3PSwA9rRfdnxm5KgNGHGtUW8ThZLALQRSUSV2GYVibvOgCxYpHsi6AtNU5UvfhI5JRX2AM6pIOzlz2KFdRMMA4LV1gSnBjUx0ssuOnnQ6owiooBJAyxPwktyRIERQGRQQCnWkkIPjF1DtZKuZ31S++en48RsCIN3WOQ8D9Tox1/eOhmfQRdsgGBFUXcHWLejbdB21lE9Cr6s9qQ5tR6VuADLtnd9hg36FDgWd2uVElcGC6B9s0aNCciOLOYtNPj10MDBaRbbkVDJlOolcJyL3It9cbtouq9kAQzatS/DqhPgZ1NdJtby6AMhM7DyfhH6htVBkomWCUrGocrBeY5JvNX8s4yPJ+OdCPfGbIsnEY6HUCytCvc+/xbuXf6hiqCexJdybeCmcSjwRSSXuQH6amIda0d+blQ1ly472bAAHArvsl9h6fkIvvyYAfZ/ubKeArCKu8TGjZmyxYaF/iWXFIsn4xaFk4pnROxO7yPWod3Kt93Skd+W2SCr+iLIREOts9LnbNqHaUNEuDD6pCsDuyKzRZhOtJbW+6m5LFoRT8cmRnq4uvyrqnYw+1PWeVjbGpro2AozZbJqnYZbFFW+oYlUAjKMCz8PRE/WNlU9F2WdYdGE4mbhfr+/mypfdpTyt4+UlxTTU+8Jm2J9DFl0O3gAi8FApfFGZLpaJylV8AVCHEIz8V8orlMqY80AnX5b3A5ac2dITfz1frpEyRyo0dLwKpTwj3BN/zjCtaVgWBwhuUD4h7aPkUNTKwNQCIHRWk2XQjyCvHbDemwZy54zt6dpaW3noNFp6u9YFyboQO35fTavOQFVqagHIRttvAHD6I6gHTdkXtHKXjNm+Il1pemg4+yfMPTYTjS3ER86qdHtsnTvmmB/Aa3UrQMghYjlUme8+ogoAhKaPgKU7fd13oyn0tWN6u9/z1R2kQHDi62823yDmuwh3B0x8YUVk42zIg4hQYfJ9IFIzu1xeAUBf9FPzYUz73ex9zcuD4VRibbnBoSxn23PnAu/GDlqeGer1Rs1sL4eoAgBhur5cySlzgRJJ877gwkJp2DI2ZWzDxoGYbx2W75XLPADsbZ2l0D6+XMkui53aCRPfGepbvtcuDGNisvU3zDqr4SZ8ZwGflG69dKLbngeAgYDxVbfQQ3OhJLI5lIo/XigNa3ZsT/d2bG64K5T+hhqqMgvYCHruCjwAsLAeANfoY394qCFnBqkc7kn8NGwGW8S0zsO7/6J6I/RXaptm7yA7ANg7JHOVD5+8uaac+H7i5jWGPuXe5R9FervWq3d/vREd+7nOE6yOaUKlvQ96ebW+tuhnQTUjVgbOs3BU3ThmWyKTL32y05beplfwjVCxdLA6jt4/Mab2OrsDDgAWy3ibU5EArwIPOLxYID/xGdPyQySsvVcwDXY+8hwADDZ8ACj11RB6s1T6r6A+0HnpHmwHALHEQcVTqTQByLJ4p0f2CS0U7xvg3lTEiiCu2V4CgFk7A4Qw8QsmAsGBYQUA3/u/VDfOheYOOyvdN9CndEYM0iwBJv0eUOo+0THJ/T06g0PH42tMCf4Th5/F5R8sjbQhRIV3vZCungg5g22UFBj1SqUKSiTDtC5XwT8cBo7QvtWY1cHmWgo0bcWPHg/vHx8b56urEagfbLDTV/4u4Nbl0vWeAwBeGT7Tu4AL01AefJ6mGg8Tj8C55Kb+kZzEjFikfmKvUcUW720+ytnLxLV8bWEhEeEdBbL0QYDx1wIAYA7i/f/UiI/MW4qVBpvjU3ohPnEfrscOE40k5gUDhpkCEAvVCFerZ7HhAMAkPqqiAcDw2eHZ6IqkEleP2tWtBcinhapsdEpwlJ6PmyT8uiTLAIafp44dTOujAcRd2ZGjNmeOm61+IHVkbkLYcgBw8900S6mvzhKwxNJ2kIUaWoPuhmrRY7Z3v4NLziuClnmSCD1dDxCweTw1Be5Grg1MfIZW4GIaopkBhgsVly5IqWkQSoMK6lYpkopfFeDcZMzaJYhWVYMivqNsEc9w6jI7pJsIWGblEmjpSb2DtX7QrWjT+FW1r7Vjik0PczI2ueLf4VT8mgAPnABfngIQpr5J6dbx902MhdHl/IBhSul0iGTf6O3d7xZlzhJg2jjAxKuLAncuzLcoEOqN6daOc6V1rvYjxG3Xj1ZARLDvkEmTAMJiIjqEmA8ia0OprifzBW86YNDsEodLpJdaBYlVZDkAKAZ2/BUqL49i8GwrYLxWb+SA8ZdMINeXaYv9oNxWI+XwtngvZsR3eV9gnCF0FYtcFkoFp7s74LYnTKX/EEHJLSvSTOzpoweAZpNW+m5EvlOqaNqbo6ER2LXvV/8W80oaL6nrt5ZU/OlQKrESpzztssArci4zn2lb9/NVyDQP5PwBsM/6whttI+UJczmndpnJMCSA3/No2B8h/onTiI+vwvL7Y9Pd+x09EJ4ZgDKxQQ+qXBtFy63OFN5TXWHw0mxb7Hpmyl9y+I0+msErveKWqAKAUDL+LHT1gfVsPy58eS+0LfBXP/lQ8LOtc04Tg+51bAEJh3YTuMwNpxLL3SxFVwCgmNgH7EyboFe2XCQnYm3Axvm78ohXzWro/HjEocAX/das1naDTPVFaAWsNUQ8hmo8zMYdOhU9AH4oKgtFGXOQiSeTxQsiycQUd8TX3QygfffoHct3qyrDEdUpUYKBV+FD/mirBsanIYg2hJLPr9KJ9QBAU1ALmT6UQGjBnvGHTLTj63rF4eFmonNOOTSCNsCN/LpXzaCgMl1EJ30PcpDpqhAxM2ZylV1PifIgNRMbz2WisYfUj5k0zE+2tWO6kLUeDuYPRLYPyhl9w2zRo6FU/I96KZEvAHYFZjvTJkrkljPfnI3mNmXa5lyi1R8kU613XJktE4NfZOajHHNsO+IUPYTI+pae+HwPr6xQHYAy5ZpF5i+QIS9lop1rs62zT62pX4fCnujMFjW7qCmQIuLLMfKqx1TrwRL+oCmXmwll57NXV2doAbCnI5phmiqBwFsYsTey0djte9o6JoPbUOib2HmR6rhJzVvR6ZudyqoN/xlvqwlJf8CUGWO21/7jxtACQMDb4xxfIMz3mIbxHmbFlnQ0dg86dW2mrWNaBhuZut3pm9Qxtm9i7HS1ttPtHTdCvhgxbQXpVcKyQnT9K1UZRxsIdk99EpwZrmrZ1rXJR+xhNwSAWHQN3u/+F6PKMRV1o8R0CjPfTsyLyTBeJpYtuN350BKjzwryJgkYOKUZj0B+LWLY46Wg4yoSjCN4ZO6C+jaBj+FU12/c7Gp0QwBEeuJL4MOXAEL1PyYxvESAXv5NAv9tuponbpmtD0Yxt+0pg+D5BZE+5Zvto5+Oht8QAKp+OJn4E25uzkKH/q7KVWPR8aLvxQ7ZORJRERZcOTYvMBBUnWJEsWoQ2WIckjOVb1X1NEI9ACKZCl0XbyxubqyD5vkk9NsKPT+GDQaExU7ZZRQQyKaVjEEyEQLV/6wK9R84v2VH1/v1Vylp6gEgruwYk+d3AXWsxAfGNLasKzBqW0smjwyFSfMuW/KNUDJ+Ke9cc+BwW9UCMMII3ILJ+SzibrxSdqKD2t8FMFAS6ulaFk71nYyj5vXQ2364jtRdT6gXy++6cCr7+VBP4tfKh7rrahS1AIx6f/mOSDL+TcRxkWRiQgT3c9V+F2Bal8NseDyc+vgz2PUWYGlkNW0NjiWi/ox5ayj10Qk4aD2h2hycwXxtLQB5UeMp0+p+bET3w8njRKypGKn7YOUtxMaDYJKTbEK6SGALd4ETw8n4A6qNxo351xhSAIrNKCcjqa5XMFK3wenTm/sD48iyLhGReUxyG/J7AM5SzJbVdhRZqngF2Tyl23woOD6cTJwRScVvV7Zwr1C6GS42NAT5sABQ7pe6Fwj3dK2JpBJLQ8nEfch/CHDmoYMz7JhKzFO8gmyp0lV1yu0MR/mIADAcjhdtDjb/DwAAAP//654JaQAAAAZJREFUAwAeU3PM/p5/hQAAAABJRU5ErkJggg=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087404075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SyncProgress</a:t>
            </a:r>
            <a:endParaRPr lang="en-US" sz="700"/>
          </a:p>
        </p:txBody>
      </p:sp>
      <p:pic>
        <p:nvPicPr>
          <p:cNvPr id="1987590219" name="Image 42" descr="data:image/png;base64,iVBORw0KGgoAAAANSUhEUgAAAEAAAABACAYAAACqaXHeAAAEbElEQVR4AexaXWgUVxQ+ZyZiapOYdTatWLPrS1EoPhVFFBqhVPChwVnY2odWKIXSlz5IX1v6+1j0oe+ltC9NtsyEhVLoDyilP9Afii9toYo7GzWyO1FjFMXdOZ47ccaZ2UviriZkZu9lz9473/3u5nzfPbPsza4Gfd6UAX1eAKAqQFVAnzugboE+LwD1JqhuAXUL9LkD6hZYrgDcYultt2BOc5zhMaUqCuYZznvKHTePL6dRWgGLO8pbWeyvvPATQCxz7OZxuh6Iuznvl0DDE0KL0CQT0GFAc/uRvbep9Q+T93Fk5bFPaBLakoJiBtC2FzehrlUAcBQy13CUtU0THN4YlRYzYH5gw0meLHBk9VF0i4+diIoLDaCx8hAgvBGdzOIYCd6kHQcHA22hAfOD3oEAjPYE0ADyjuKCPmrULExDiFzBg5eByI1q8ccI2jXK7Yd7LTQA0AvBe3N+p3kwZTgz01uuVK75QAqeRK5G3ZoCwK9B0lqAodb7BgDulHCB0PtJhqcBQ6JTsjwR6JkAjxgAegDGe75r4kBqrgjJkyZL97VGDZBysw4qA7K+wyvpUxWwkkNZn1cV0MsOi6Nls1D6olk05/zgcWN8cpvsta5sNyeYc4r517n/t1ksvSPjCUzM+ZyCecMtlH52x48cEvhqRk8VwEfLk4jwKgI+6QePNU3/NJloIz857OlQZc4E84e434kAH7njpaNJrlswy2IO+QMZIm7ic8l+0LCy8JRpJLmP8ronAwDwMHQ0fD4JDQxqzwLgCCQb0gOtB157B2EPPERbaWmPBqz0sumZ79EA+rZTIv2YxFq3vD8BaCGJ8wHjgdaLtRsIfu9Y/wiBngzYiAPHieBLArrsB489r/1WMq+xZvW61oZJ5pxm/iL3/xHAu0sntTjbcOyKmPM5RDeB4BfwqDxywe480saXPtRVTwYMna/M5R3rWL5mb/WDx2P16kVZJrlZ+zRzDjJ/mPtd+Zr1sYwnMDGXr9m78o79uOFYB4z6zHcCX83oyYDVTGitX1sZsNaOr7e/pypgve3IWuejKiDieDsyjgwJIxepGiKhfIMRQq0hgT+EnJOpI8TnZHgaMA9hQpYn7+jZAA8NYPCvAEz0ZXFSm8+VNyfwdXspchUnTtZUliXptZE/oi/NhAYMeK2/l6D4MwI+AYjTNNK+6hZLqfiNgMgVNPiK85YepfU2hJsdGrB5tvo/f5X0TVx+Jq/s3CWrFigLDRCAptEr/F4wJ8ZpjWXzJpjdclM/FuXEDMidn7mKLTDZhEaUlIWx0MQn0hI2KotRPTEDxIRxwfpNW9CfBoLPITONPhOa8nWr438LHQYIzf63q471Gnmwl414n+MHdi/mnOCt1/BzJfqe39Pe073WHqNmvy40yfKVGhAQhWN8Lv+A44W8Yw0bKfl9gJ+rYx8yHPvD0Xr1j0CPrF/WANmCrGHKgKztaLd6VAV061jW+KoCsraj3epRFdCtY1njqwrI2o52qyf1FdCt4CT/LgAAAP//+HwIUQAAAAZJREFUAwBUjLGfh0wAUwAAAABJRU5ErkJggg==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125862365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SyncQueue</a:t>
            </a:r>
            <a:endParaRPr lang="en-US" sz="700"/>
          </a:p>
        </p:txBody>
      </p:sp>
      <p:pic>
        <p:nvPicPr>
          <p:cNvPr id="1197297720" name="Image 43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1625816300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SyncRetry</a:t>
            </a:r>
            <a:endParaRPr lang="en-US" sz="700"/>
          </a:p>
        </p:txBody>
      </p:sp>
      <p:pic>
        <p:nvPicPr>
          <p:cNvPr id="1896663004" name="Image 44" descr="data:image/png;base64,iVBORw0KGgoAAAANSUhEUgAAAEAAAABACAYAAACqaXHeAAAMBUlEQVR4AexbDZBT1RU+573sj8DKbl74Key+IPTPUnGqVhQ7iq2jFZFNslJtrbXTjk5b7eqoVKvUio6Ojn+g1Rl17FTH1qEreQsLSqujtCpQKxYVOzoVJC9BUfISWH7s7ua903OzmyUk9yUvyS5jR97kvHvvOeeee+/37v+9UeBz/hwB4HNeAeBIDThSAw4DApbeMdMKRq5NBiMPW8HwCkuPvMq0NamH9wti2TamjUk9stLSw48y3ZxuDc2tNmv7pi2cnNQjTyaD4Z1ZYr/gyeyNShMgmOtL6qHvWHp4qaVHtgLSFk78HgT4OQBGAGEO03REHCMIAI5hmo0ICwDxMqYljqq8xGDt4fjPWG3hn+ybuGAS63j69Tn2UrZ1CQJOyhLCJYIni6zImNXyCBaqlh663NJbYojKC4B4FSBMr9YeAB7N8TtAwcf7GtWPknr4qfTk0DQo8xDAecUqdFYxD2DEALD0yAVWMPNvQOURRJwiS6wmHhvl38VOg/KexTWrd2pYc7OHCOOKZIhS/ZoBoCnnj0nq4R7+Ul0I+OWihEeeUQ9cs/p98EEyGFlMk84eW0sSNQGwW49Mt+p8byDi/FoyUU1cBrsJAW6zGsa+mWydP7UaGyJO1QCkWkPnZpA2I+BXhKFyRADvogO/I6ArkewFaOPx/gNqkyB06Diw6VwgupyI7mL37XL2cnIGfwaodZvSU8PH53iVuFUBkGyL3Eiq8iwXvqlUYlzolxDoh/X/pUmBWPRYfzz6y0DMeMhvruzxJ1a8hbu69gnyx40tWsJYq5nGYwHTuIHdWWT3txJBp7BRKg0h43xMslV8JT01cqYIV0IVA2C1hW5FBW4vmQjBNnKccCAW/bY/Zvyx6WPjk5L6EmEgsXpHwIw+KGyo5JzEYKySqA2zkDs+xwcv8rgfGWZ68FQEgNUWuRAU5Tel7dIizYzOCMS7u0vreZc2m92bGIx2tO1ZABQtFZNrw4pS8kKZZwB266ETSaEnCg0cDFOv4sAZWsy45yBvZH3+xMq32X4HOHARWx5gqvhXGMETAGIWZgOuZXQbCg0Mhmm76tAJLfHo3wfDo/vW4tHliu2czc1if60peQKAZ2GP89gbkCbG7b1uIPPN5nj3Vql8lJgtie51PnDO4BEjXUsSZQFIt0VO58JLppYiWer1OZlzjv6wJylCo0F7Jy+cwDO/JVYw/Cx3cOvyKYN4Lw+rWxmEDBN3DzxmcLWoJB9lAbAVWApuD8EF4xOr3ncT18onXlv01dvr+QPcDIDnchM8o4hQOYnlPiZWwUEC709JAFLByA/Y5Dfk5uh+zTSel8tGhpsKZk7m4e2LI2NNbqUkAFyh7pBGI0pir2+JVFaCmZoyX7f00FVpPdzD64fdlh52BAn/EK/TmtLeljOBNjXn/DW73DRkewKuAHBbExOKoCxhBFzsT3ftkclkvFTLwvHJYOQh8tVtBVSWOgDzEXE8V1s2xT72D/GWQZ26lUFZtiuwoMlG500gHvRkRivkEcCBcdu7dhZGcwUACb5bqJwNE73tN6OPZP0eXgJ1arJfRYBfcIF9g1E4NOjJew/z6livUxnj23CU2uBw57aIgPryFCv3Etg+h34ki+gKAADOA9mDuEzGlvFED95H9kZAmHmIfLisedxCHsfpo8yG+n54SrN9LWQ7s3nsP9MrYV9mvuI491IGbkKzV2tOdEtniFIALN7D40xLl5h1GfI0xSU4sa6/PrOaiyhtRsz38MNp/Y24EhLQH0h0vybGfq/k37lqTUu8+7rAjugdfnjBtblKAeA9PGn156XqpqN3GJaHnEMqGLwBEE/2oltG55S0nllURqdqsRQA7jCla2uupWu8pLR3Ungi2/i1F10vOg7gTaW2wLzYcNORAsAFnSiLoBC8IeMX8voaYSEiHFXIF2GuRXcJ14XulfHZ1riMihfIZLXypABwrztBZthx8GMZv5CnEkR4+BqcmhYIEfH6AlZ+8Nr8QNbPVUnY4jyJYTnLKvcSI0+SzwJ4KK/uXAABpTVA9Q14AsAGOBWQs4nixW4tP2GDzRDAt7yaEWcAHK2GcwEE6SHE+NjeuJdMcH6l1d9LXDcdtjnGTVbIZ7CGF28HZZWcCxD1How45COyENZlhkKfWUdsk/PXLzoXIMBGWaalfQAAvgCFD4LnhQ+315o3KgqTJ4B9hTxZeE/9mMkyPndIRdNgoScFoEFRr+YE/8S0iwvzMffcTzZ8al8tInghRHxZdFw8jfWiXlpnqBNUAdaBh8dBRQoAAnoHQCwaArHoxUwTAzFjcsA0Lh33ySpPHWA2j0SGeydI92V1ZC+C4r0HRBC2HMSV4OEhdKQAcFTvALByTT/cW7ecv77LVhVe42ocQV7LiJKw99M/g4cHAaX7F4R0+AAQS2UEKDXh8VCUPBWCO7TUc8Udc55KzsuzRukiDgE353TyXWkfkK9Qrb/FNEVV31ht/OF4RK/4474HhsMlPGK6jADSGsBDgHQa7wpAGuY2J9sii6228N2pye3zxI0Nr5RsDZ0MrdN9DaiGuTPcUSLP5URmXSYTRuiyyykK+YAC7cItIqItY2PRj4r4zJAC8MmU9gsd3Z9EBW4DBa+jBnWNuLHhlVBV/mGpmXSfnfk+2HAKjyTvcVoHfzy8HAwM+Qp5BO8wgLMr2XEmhCuGrBU6zxUycmEpAIpP+QMg8MgDVT8I2ACI9zhKxlF6fbN5h+lB7hiHJlKFpRXJDPP4xIfudw5kThWjkZB4IUsP8wIMT5DpqghrZXzBU8Qrn8QVFARozOdV7UdQFFJniU6Rt9E6MTMwA8i5mhNdTUR7gF+C2NkzxLsKMjBdixnXTEiu2gsVPAQo3cAlgv80x4wX3UxxuoeKWnZ2b+cvdyizlhDh7lx0/4erTc3sXtZiGufz3KKZt9UVQcI/xHtA2xFN5PS9uqm28M8QQbp9jgA3lrJTBEAp5UpljP77/h3qPyuNV4l+qrVjFinyIZcA/qWZ0WdK2asMAC4RV1meVrNpogyR8zp3cH8rJFZ4jvVubehX53jtwUtl0k0mzhAc1fkriNtkUPzwBupNxdxDOZUBwPUs2zwGXR8CzgAHFwVixtx84jY8TzON3zbt7Np1aHIjF8puu/nUFzkP0qU7EKz3J7pde/9cTioDIBcr5yK2oAKvWHroeznW4XDFrnV/A7yOknafTZ8ozYe2l2b9ZV61ATBovB5QWW7p4WXiMHOQNXpvcTmLwHmNa+LwEVpBagNg4zyvh7aVAUDgPiND7Ezpmc1WW8c5BRkakaBo71Yw/DQpuAYRXXeH0HEu5ZFko9dEKwMAQFxNcbeN+HVQaK2lR55PtbYf567oXbJbP69F1C6oU00AvIi/PILbQ7DEH+9+2k0s41cEgJYdUmgO9/BJmbFhHsJZpKpv8Rdbn9LD1+9uC80Ylnn0iCtvouA21POBKnaWi0ZAizl/t5TTK5RXBICIzD38hkbEWTwiehjf8VRCvNNWlPe5VmxJ6uE7uVCXWW2hsy29Y6bYv0tPCzWLS46ibSeDoStZLq7LJ8WVN/7anUwtIl034nzsH7ySZ9zuplOKXzEAwphYWWlm7DQeapaLsCfiw05uu9dzgR4FRfkLH79tSTWO2+eQknZ8uJlUcfFSeZDl4rq85skmURwBZ9dyJa8qAETmEDYNcJW7iDNwHjcJ8X8AwT5cJBZM9zkH7JmaueKdWhKtGoBcov7Yimf9pnE8OPRTrhG1rP1zJku6RNCjEnxVixnXVrpgkhmWA0BkFSnLeENKCOBoceP3fkf9EjnA00/ytH01FN2Tw5Pvd8VFzIAZXdBsRrd5iuRBSQ5AlecCmOj6NBDn8/iBzBfIhgg3jSeYSo8YJTIpCk3i9jjQHC0W/dpoXMSUAlDzucCHPQcCiaihmcaPmSagY5/OzeMWBuMxrsKr2L8egLZz4Q5weD+Ht7HsZeZFCeBhBPqVCgPTA7HosQFxezxmbOBaxqISaFUpkgIgdmI48erPBQoy44+vfFkzo0s007g8YEbbNTN6mhYzjgmYxtiAGR3H4RmaaZzOvA5O9wp/zLi7OdbzQYGZUQlKARiVlD6jRo8A8Bn9MIctW//3NaBWpP4HAAD//wHXTAwAAAAGSURBVAMAyQn/vZQCwy4AAAAASUVORK5CYII=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998499020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SyncSettings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39019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Analytics</a:t>
            </a:r>
            <a:endParaRPr lang="en-US" sz="2400"/>
          </a:p>
        </p:txBody>
      </p:sp>
      <p:sp>
        <p:nvSpPr>
          <p:cNvPr id="59962837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48 icons</a:t>
            </a:r>
            <a:endParaRPr lang="en-US" sz="1200"/>
          </a:p>
        </p:txBody>
      </p:sp>
      <p:pic>
        <p:nvPicPr>
          <p:cNvPr id="983118010" name="Image 0" descr="data:image/png;base64,iVBORw0KGgoAAAANSUhEUgAAAEAAAABACAYAAACqaXHeAAALXUlEQVR4Aexbe4wbxRn/vrUvvKOc92jgcl5TgVqIKhUKtFchUQQEGgjh7BCgD5FAKYhCoaUJFSXqH9BnoFAKpWrF46KKQntgOykkPAKNKI82AgGFioZUNGvnCV7fhRBCkvN+/c3e2Wd7Z/0653pRGe13O/O95pvfzszOzvgM+j9PHwMwER1ge8/8iBPtOytnxRfkY/HFjhVfCup3YvGVHlnxfpSXIr9I6SjdIevczomIbZ/1gPeic7tzsfjVoGeGjcK7ZBhPMnO/EC8l5sWgBUQ82yPmBSgvRv5WpaN0CzTlXcdKPJ2P9l31wVHzj6B9lNoOQC7Wd40TS/zNMMKbmPhu0OnEFKJmE3MYdmeKYdyzWwpb4POlHABt1k09/bYAIDQ/5ETjlzmxhM1k3EVEXwC1++oFmHdjmPwnZ8UvEaK2xD5uJ46VuMCJFd4kg+9Diy3QPr74KAyTZXkr/kauJxEfb2UtAyA98w/KWfE0uukAEx073kCatmeeySFKqhhULE3bjxq0BIDTfX40bwyvxZM4f9RP3ZuIfEhCq0H9TPJjdt1vsch5Hqk8yU9IZJmQPCtCu+o6HFVQMeRDwy85MxI9o6ymbk0DgDH4RQobrxLzZ+rXJG8Rye0i7plmJjPNzCRngS6N2KklkWz6N5FM6jGPVN5O3WRmUgu77NQZZiY0DSDMgu0dGOv/ql8Pf1bC8spQdO5J9XUrNZoCIB9LfBVP8Dk03qx04yv9nahwimmnZoK+15VJP8P0yl6fVgCDaWBPVya5GrbXd9nJ45QvAPJygLrHZuJPFIzwC16MHqexPw0DgLGmZt4H0fhwkGsEuV5cN27ayV7TXv5ikF6zfOULgJyM4TFP1VHDfgp6zIN5q+/rNXQqRA0BgPHVi7F2b4WlryAPoOse15VNp32iNjG67FRS1YGh8UAtl8LG/Y0Oh7oA5HrmzKCQrESFHSD/JTKMJ3ONaacuQ9ct+BXay1F1qLrQE67FcAyqr2PYCK/Eg6s7MdYEQLrPO5hDHU+j23dqmyEyaAifgSfza618HzIxJO4yhE5Hb3hfVw0THY4H96RMP+sQnbzIqwlAvqNjgIgxCZEv4anv6ChQb2c2+ZxPOEEMVXfH3sLnVSzaKplnOgcc+lC5rDofCACWtZdD+RyQ/xIqhFyeM3VT6m2/cGI5UzevWBcqyNyg4cBM56kJPCgqLQBCJ3ZgUfLDICOMv8sV+kHyieZ3bkyvIaYrg+pl5lsE3ys6uRYAJ2ZdQcxRnQGAubMrm+zXyhpkCp0W9j6erMTDjiJ8SCleg+ZaNdNO3odX4D1aIZGVt4Yv08mMaqbQ7AOIeAlpk2zAyu16ragJpmN1/ojUxxPTRaQIeY/XhA+dqmnnr8NQ2KiTEfMSr2dXCX0A5KMHXo0ZVLsBwa78ADK3ykfTRXTJi6uNdLxqnXplpjXqlXxTgJ7lxKK+YeIDQAy6QutA5E2s32vOqFo7DROztg9gHU9jWpeF74nfw9c6nSIL1wZgZyxxJBN/WmdMLmHLSitpmok6MMwqzXS8So3GSoyFAd5QN2i18QHnLezKhBU9YLcr2s9bEdlibkw9UWY3qbN4Q61AzJt1QXJoCvYhxyQVALhMXx4TjeUM4kfGSvtNboU+UtEDgFeIAQN8g+Nv1SXiPlbFmvRFg1kbswifPdpWrw2q0V7G6Z73KczEB3uFsj8itCuSzf6ljLVfZDtt+ykEugdUcTHTITtmxI8pMksAhIyCb2ZWSjB4nZvYzFA2k4FUzCLyhi6WgsGltpYAEB5jVhqJdjKp1JmsJdbG7rJML0ZcFwB29U6KDibzHa/ELbr4RAsASalblBth2ad1Uq4zifPaHmDQWG83isEDLS0AkGudgL8fXLJZFyQmdv8QIGK8HWii0nZNRTqeRq0JltCwVpvHzipLPQDr522kSUbZeNGIW2TJKr+hjufXaoYTNLGL8NainxIAeP5aAISp1F2KRuO9H8Dh74qQ+mjZpoBXecUbr99qew6Y1/C5oAHAYD0AxG0H4NANA1uxqXkJNlOP8CiTvETxqhvQhrJ2XgMwfgBccbUAYAeo7QC0oWENumAtAIY79rBLQ8CQMWa5d6wEcSJDJb1y2WTOY0ZHk+QEXYwht+DvAZ3ZzDosHT/0G/DUoRmJL/n5k5uTj86bxcSH+aOU9w/bvGJ9kV96smrtDAPN7IwpI0TxokG77uoJ5brnHatI5dvlt+SHJSjmx5mwvTOqWAJAlTEja7+hXZILlLxdpM7tcIr7DnfIW4pUHsdYve3yP+pn/ui94oZ9zT+XMyoA4A8+SmPSwwMpVyFi5iPb8XMUGk3DRug2ZGOg4hWjMP2S2pQcq+9CYor43AkVCrsq9zYqADDzq9Q52ws+Q8UIyU+BTIW+YrdCTHy8z07opKDDC59uDYYXI/PPdSrC9NzhuRU7ymW+BrGI9nCBsVmKc3d1XFZu32p+qNoQX2g5poGg095q9cCyE4tfRcRHkSYxub5DXB8AI1vf8rrGnoT5ZvEOTnTSxnl42zzs0xYa12kTIXmn2cI3I+u/sDli2ulHqwU+AJQCE2sPF8CfnrcO/K3SGQ+ZmcEl5Mo3SOiPHiHv8cbjFLb5cLhfO/Yhw9y2SN2qSQtAxE4+DoO11cpemXkBJpnrvHyLf9QJjplN3W9mkhd7hLzitejOM0PXX0TM2pkfbXnezKbVHqGnW/5HC4BSYHEXqbuejNuHYvHT9bKJ5w729J1GMjLx6WoPkXxHx1e8QAAi2eV/ZZfuVko+YjIKQo9s75lb2l2l/1FSCyk3xMuJKaAtcse0TPoVCkgBRiPaOGFRp636X4Awd+J9vnYwmjh1RHvi/6q6Oey+SMRTSZdEno/YqRo9mYJQG/HGWDKGaHcfZm39thhAwGnSs7loYuGIxcT9zcX6rsHu7jOEGLS1imRDtGeuaoNWPsqs2QOUzrTM44MhNuZgmbxblX3EBDE94FjxO9uxkKE6SYgMTHj3s/pVuvpJPfkTNlh2QW22it0vreTUBUCpd9qPvmq4cqnKBxLztXlr+LXBaFx7wBpo16AADWfHSlyQj8XfJOKasYREvmJmHv0nNZAaAkD5iWTTDzHR1/BK0W80KiUcP7sGp3NWYq1jxbXnjEqtWcr39M2Gv5cJS0UiPo6C0x4VY2c2tTxYpVLSMADKLGIn/4AgTgUIjioHETOdTMxP5az4vxH4nU607yyh+VOC9Kv5SteJzjs7byV+5cQS70jIWMnMn6vWqyiLOCF3+BQvxgpB7UJTAChXpp16ydjLJwIEdEXFCSYEfTSAuJYM40nHKgwBkNUApN+JJm7JR/uuwmfwuYPRxNw88oqnZCM6hSEy5Alh+ja8fxJU7/oHDbsnTMuueLmeYrW8aQCUg84tSTuye2cv8uontLjVv5jpIGY+A4AswLtniRjGPRjXj7kGLRfkFU/JlA5Dt77HksbKSCHUa25eni1xmsi0BIDyz9ue2onuNofEvQiz7nrFm0jCW+ltErlQxcAbBzDrt1Z7ywCo6jDhiJlJ/8nM5GeSuFcGrheUcrtISP0M7pumHZ5pZlLq33XQkVp3Pi4AitUyrRkGEL8zjcGjmeQGEsoXZW27Y5KDr0WRzK5jTDt5L14IBZTHfbUFgGIUvGHNRxE7dSuC7MawmEUitxLJ67g3/5TQnWD7GvwsFXHPjGTC3Wj4L5hW6RdkxSCavLcVgGLdKkic/KxGF73BtFPHT9kTnk6ue7aILFQ9BPefAZRlaOAqj0SWeTySxbgvVLodBToctifAz/dH/uVmwPdzl2J947nvEwCqAzps68B7Jr7HuzKpZaqH4H4jwFmIBp7jkfpnqUzqRuRvg2yZ0p26KVVzrVFdR6vlCQGg1eAasRuvzn8BAAD//7WGJUMAAAAGSURBVAMAcJw7vaA2qm8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72027237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AnalyticsAlerts</a:t>
            </a:r>
            <a:endParaRPr lang="en-US" sz="700"/>
          </a:p>
        </p:txBody>
      </p:sp>
      <p:pic>
        <p:nvPicPr>
          <p:cNvPr id="1320108759" name="Image 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52622797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AnalyticsAnomalies</a:t>
            </a:r>
            <a:endParaRPr lang="en-US" sz="700"/>
          </a:p>
        </p:txBody>
      </p:sp>
      <p:pic>
        <p:nvPicPr>
          <p:cNvPr id="1867659866" name="Image 2" descr="data:image/png;base64,iVBORw0KGgoAAAANSUhEUgAAAEAAAABACAYAAACqaXHeAAACHklEQVR4AeyYvUrEQBDHZ3Mnln4WotwdWClYWFhY+gSCZ6G1z+AjWPoK9jZe4RtYCBb2WgmHaGXEXu/WnUAgbGKOHUP2a44MmZ3MbHZ++w8cm0DkPwYQuQCAFcAKiJwAfwK2BCABko/14y009G2tw4oCvnqHe5+D4YuYk09o6Kcbw30bEKwA+Ek6l6rZgbL8GkAHMJaPW7tbASBA7JY6FLBTirUQsAJA9bWgTL+qYnpO42NbABpvhDohA6CSC6UuOgXoG8cAdCKxjVkBse243i8rQCcS25gV4OuO4xkCniWgoU/tw0sFNHme4CWAJs8TvAQgGjxP8BKA+t6rzg6qYiq1/vIVQH1XBk8ZgAGsIFODV8CsXWMAswiF/pykAAkH3bR3dJb2h9eZKR9jPsJKKItO+0sXkIgrEHCSmfKzGGUyyzUkAEKIU33dVTE9x8UxCYAEuaY3UxXTc1wckwCo/+LzejNVMT3HxTEJgIuNUNfEAKjkQqljBYSyk9Q+WAFUcqHUsQJC2cm8D9M7K8CUWGj5rIDQdtS0H1aAKbHQ8kkKUIcfdyUQEu5LsT8CtuuLyyIB6E4n52qSsbL8GsMEMJaPa++264uLIwFYfL19XB6PNuW32EZDf+Vt9FCcuM63XV9cGwkATiAApqvvN89o6GPMxLAGa9HQN6nFXKzBWjT0MUYxMgDKy1ysYQAu7kqba2IFtEnbxXd5r4D/Qv0FAAD//51f4RMAAAAGSURBVAMA/6yUgTeXNTM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556514893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AnalyticsCharts</a:t>
            </a:r>
            <a:endParaRPr lang="en-US" sz="700"/>
          </a:p>
        </p:txBody>
      </p:sp>
      <p:pic>
        <p:nvPicPr>
          <p:cNvPr id="578940317" name="Image 3" descr="data:image/png;base64,iVBORw0KGgoAAAANSUhEUgAAAEAAAABACAYAAACqaXHeAAADqElEQVR4AexbTWsTURS9N4koUsQ0wdaPJl2KoKi7+tEiqOhCSyKtbupfEEUFu1YsQhH8AV0oiFDIqJtCRcW61ioqLhQ0KYUqmXZToYU01/vSZpPcZCa+jp1J3tDbmZw5971zz7sJvHyEoMUPY0CLNwCYDjAd4MKBP8n0TjuRumcnUxMcP+xkmvwZKdZW0ji6uON8h4vSnJ8CXPipJaIvgHgDAM9wdINvD2RtJY3XlreEPyvtTlLrvgbku9LDXPgkR9RpIN/dR4yz7sn5RPpmPW01DeBW70Gk2/WSg3CPgEbsZP+RWlpFA2jXua0A+IQdRAj6gcg1hB+v1lRdjGiAHd40yNQER7P8Je1IZEAqRjSAW/+oRAaiSSyu9MayGfRjhIrQxxpfSNoRsEfCRQMI8ZhIJrzTPvPsrXTPD1h0JjMVWsG7shYSXwdEAxBgrzSImkDC/YRFZzOvRT2I+yVcNEAiNivWcgZULqQxoNKRVntsOqDVVryyXtMBlY6sx+PF7oHOfCL9MJ9MzZWCrxXmdmzF1cl3O4/iedIBy1S4z1uQIQTsKAXCkMLUhG5CcXXy3cxR5nhiAACehapDwqpIa4DElbA1usbJIwM0FP3nVI8MoInqOiSsmrWKSFwJW2Xr/PfEgM0YuUoEj/jdmF+l4GuFuRWquDr5budRPE8MaPs5PhfPZS7Hs1ZnKfhaYWpCN6G4Ovlu5ihzPDGgPHgQzsaAIKySlxqbvgOczDMGODnU7PdNBzT7CjvVZzrAyaF/ua+7n9fNb0SzJx2gu5/Xzd9wA8C8HwCBOTx5CgBIe3cJq+WTxJWwWvnucU8M0N3P6+a7Lx+cvyTVyGBlru5+Xje/rMPN2ZMOcDOxXzjGAL+sxEbpaLoOaNRIY0CjjjUb33SAtKL8ocR3CV/Yk+qTcD9hC7vTJyQ9XNM3CRc7AIGmJXIxBMPzXf3HpXt+wBa60r3FMAxLWhDpnYSLBhCgaAAgnqZQeMr26e8FiiF4AwgnpUIR4L2EiwZsWSqMAVFeSggkxrVECjAmaRcNaPv9XH2oeUlKCCIWRri4bdayJe2iAYoYzz19iUS31HXA4/r2rPWqVg01DVAJ7TlrJFSgg7y//6oeByqIPintsWxmtJ7uugaoxOis9TGWtfbxa8IgxwM244PC/RgEMK00EtCFWM46oLQ76XQ0oDwADzjOcYXNOBTz6e8F4tnMYaUxnrUyZd1OZ9cGOA0U1PvGgKCu3HrpDnwH6BrxFwAA//96VRSsAAAABklEQVQDAG5tmp/Gil9o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607638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AnalyticsDashboard</a:t>
            </a:r>
            <a:endParaRPr lang="en-US" sz="700"/>
          </a:p>
        </p:txBody>
      </p:sp>
      <p:pic>
        <p:nvPicPr>
          <p:cNvPr id="1540697192" name="Image 4" descr="data:image/png;base64,iVBORw0KGgoAAAANSUhEUgAAAEAAAABACAYAAACqaXHeAAAHw0lEQVR4AexbaWwb1RY+5zptKI9WTTx5La+NXb339NrXn2xib1ABiUVVbBTgByDEH5YKCRA/EIsoYvkHRSBBqYSQ6B9QhB0FUEVZ2oh9KQIJofYHUp2lKiQTlzRtkzSewzljp4xnzjh2MhV2yMjH995zz/r5+uZ45sbA3/xaBCDKBTCaSF1uJ9I7RhKpd+1Eetux1V1t87UvNsTWSNHmDvExX5te/chWgL0mfTEhfgoIdyPijdw+ObV0eh9BV8zrsJa+6IoNsVWyebf4EF+12KkkGxkAEKNbA44QN46uKVwY4FfJcHXZRkBc8xUQqo4RGQAEsA6UiwxsUNhVscJ0w3xVZdQnFBkACDDls+0OEem425nDG6JzQlNjX5Mafy68mgHIn5tO5tvTV+bXdnZ4CYnUDc84tNErV0sfHNioJcUAtAXsSEwcmyZfiVcVAKOJzttGEulv7GSanKVwyDHQ58TMXi/x5tShOXIMbvPK1dIHg09qNvkrcFXAjsTEsXGcJ/gvxn470XmzpuvnVQRgfF3XajuReo/Q7EKEC/3K9TjmOJch4nmA5m2JXf6MVoozFACC65onnOnPAPGGSgbqeo5jn1w6/aXkEhZnKAB2ctkLiPifMMVG4UsOdvKs58PiVQHIr01t4o3mvjClRuMj4Nb8mvRVWtwqAI6BrZqw8IjgJBB9RkB9ZUQwLPN+Ypmfmcpl/bohYwD62W9PxhzDsN+mG5PEJgIKOTG6R2GDCgDvsvrSJ3rJ6s+cHe/PXmHlsh1eQoR9oFyM/javXC19NvcUU+DFvvb67bgxcWxI8HJAochQCzUVAHbw36JO+XuMASjn1OGIaGdIVO6H6p9TAQDAFaBcKwd6flHYJRaOljplDRdC6lejTChkYBz4TZ/CvM4HaB3I/qTOIcY1fggAmuhsPPo4KEFj0xPO/iC/Ok5Rl8aC0pqvoFQ1nMgA4O9gN+8dT/DmdJA3qXFu+0wBtrSN9B6rJhBNRnTFhtgq2TwoPsSXJj8XXmQAiHMrl3nGymU38Ea5nNuOlsFsn/DnQ2JDbJVsbrDYx3zs+XUjBcBvvBHGiwA0wqd0JmOsuAJ44+FijLcd6TDlffcA6nXMVeHpuDnsivjpAIgW580FEfCvwdMU+A3uuydQL/PemN0cOBcQguClAyByKG8LhCrkEgCAgTIuggsk99NpMAhubqcZxY4pNn++s5wTtlz+lGrAHmfv5uYLPQBAcZ6li50F9K7npAMgO0dpIyzbUUN+t7ulah3NeWN2V7PkIjkpH6cOgAiKAq8Zdz9w+wiW7x5AvY69McNMDpKTQuEAKMKNyJot5kUAZkNooc9HugJGE8XzAXYy/f5oMvXscPuWf2kAEnQ02e2pu+xE+i2XuC88TVYebLDMtpFGOh/AiVxPgI8a0/SF9lDCTrQ8AwZfB4RbXOK+y2NF76vxzwcAJI+ubb7Em5T0EVE5SwB3gu9aGOcDEAPnA7huWO3LlRcCrsqv61zp5VPo2YKgTa9eLX1Ti3AlWQQMPhcg4Gcs9KGi95XC+7rlUM/RMj5NfciFjFPGkwHSR9JEQZEB0Np/8lWisru1p7gAe0K7ld7kFB7m4HNMM68cTMMD4LuswfeGuKp7mAAmZqZcH8cmds6M59tGBgDC7kmrP3t1M8bOJQcuap0Yb7EGMs9pAa4c6P2uNZf5N53C/wtJPz6U0VYFxAey2+OFWGuMnAvEtviIj+5WbpVrnmbnRQbAjKtzDnUf4cS/xV/3VDwagwCOdfidA0LSn9HXWhzsPrmyv2e/2Nbm58OLHID5BPNX6C4C8FegXk8+I10BI8n04yPJ1AEuW4/bifTndnvntVqycvZoJJF+k2WPuMT9sLI5vza1iWX2sfwxbg+ID83mXHmRAWAnUl28mT2NgOu50jubK5tLudztHluTCjyVnaTp7YhwO8uucon7xsQCz/WHrS3LnRj0sswmlj+H2/UI8LTdnr5lrgn79SIDAAA3Q+DCFafU02V4XUBU0W86y5wP2qN6JEUf3KvWtwgBqNV1fchHCEBZFVjKjsaWEHxbGnga2u0ZlLpB/dDzAYSKfslMjU1kAMgzey5ZS+cD6ATX8F+AQ10rhrK2P6ZmbHqQy+RdBPSrSwS7HKdwv18u9HzAQOZtv+xcx5EBIAFY/Ozecs8HZP8R789cFh/o2SN8P0lFZ/Vn7mDZ1S5xv22g97BfTsaL5wMEhTNIISuA1B8b4//csuoMxhKJ6fAY9Zx0AAh+1KKZajZpjV9PvIllpkuNh/AHja8DAPC9JkzGvMIV3htc9FyTr7OzAlJ1SmwIJlBQgVxI6mk1FQBTgDf4RgRv6qLpI4Q7AXFPvZwFmIkDjPkAJDZQLoLCklOF15QZUAFoGcryVwB3agqNyCOkHSsO9x7UYlcBEEFjnEd4FYSeyBSZxiA6asaaHguLNRSAFr5BaQp4E38PjoQp1z2fYMgUKNWa7/49LNZQAEShZSizl45P/49vRO7g1cBYCLcBiAPmYF9pnRxf3zLYE7xb7UmhIgAiJ+Wo1Z+9d+lU0yoqQBoIXuTy9ROmvjqjTwBou8S4pABtVi6zdbb7kpLfrACIkNDyI93D1mAmyyXug1Yuu5mp7P8F6mC8OZ7LPiQxar8/JAeNqgZAU64H3nxj+AMAAP//GnKXQQAAAAZJREFUAwCVfPrMHZZsYA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858907253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AnalyticsDateRange</a:t>
            </a:r>
            <a:endParaRPr lang="en-US" sz="700"/>
          </a:p>
        </p:txBody>
      </p:sp>
      <p:pic>
        <p:nvPicPr>
          <p:cNvPr id="369680743" name="Image 5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909639159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AnalyticsExport</a:t>
            </a:r>
            <a:endParaRPr lang="en-US" sz="700"/>
          </a:p>
        </p:txBody>
      </p:sp>
      <p:pic>
        <p:nvPicPr>
          <p:cNvPr id="1606369414" name="Image 6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53623525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AnalyticsInsights</a:t>
            </a:r>
            <a:endParaRPr lang="en-US" sz="700"/>
          </a:p>
        </p:txBody>
      </p:sp>
      <p:pic>
        <p:nvPicPr>
          <p:cNvPr id="1926701141" name="Image 7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896614852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AnalyticsReport</a:t>
            </a:r>
            <a:endParaRPr lang="en-US" sz="700"/>
          </a:p>
        </p:txBody>
      </p:sp>
      <p:pic>
        <p:nvPicPr>
          <p:cNvPr id="384578627" name="Image 8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81241197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AnalyticsScheduled</a:t>
            </a:r>
            <a:endParaRPr lang="en-US" sz="700"/>
          </a:p>
        </p:txBody>
      </p:sp>
      <p:pic>
        <p:nvPicPr>
          <p:cNvPr id="887303348" name="Image 9" descr="data:image/png;base64,iVBORw0KGgoAAAANSUhEUgAAAEAAAABACAYAAACqaXHeAAADZUlEQVR4Aeybz08TQRTH3+uqXDASChGDFIIXNfGmiQePXIxc2qSJF8/8A9zhP8Cbnr0SW6Mknkw0BvWgJz148UdbMJi0XESxQPc5r+4m0H3t9sc0250O6WR2v/NmOt/Pvu5rtiEBQ/5nAQx5AoDNAJsBAoG9uexUOZV5VJ5N79SbOmZNCI29JH4Eqm7tPiLcQ8Dz9aaOWYu9W8GACIAA7gRjaSGoxV8RAairPxqwhpgMaAYIIgADfLVtIXIAv6ayk5VUZrWcSj+rpDIPd1PpW23vXkNgpAAIss7BmaOXgLCCiIuqXyLE15XpzE0N3tpaIlIAu9O1G4B4NbBTh+4GtD4JkQKgBFyWfKkqNCfp/dAiBYDo/pFMIUBV0vuhRQqgH4bC1mwctwAaiQzbudYM4BrOtbz8v6avco0fdKDaAHDt5hoOCEteTV/hGs+1fpAhaAMAUu1WNb5e6weYgDYAzWp3s1rfCxN+NqHreYU2AKp2H0imEOm3pPeiVeloDdUzCjz+vEJp3aypDUA3b979HLwdnCtpwahGJaYA4FyjEXUuaUpu/YorgNauOhi1ADqAZWSozQAjL2sHpmwGdAArlqFhm7YZEEbI9HGbAaZf4TB/NgPCCJk+bjPA9Csc5s9mQBgh08dtBph+hcP82QwII2T6uMYMwDcBWAQuuYdB3Qsk92gTVIx3eqzDt8dOAocE9EoQNwNaG4I2AOPF/QdE9MJ/T/VL0V8gWp7Y2tj2tca+PqZi6rHeIK/Ba3mnYnfKrS2rgYJq/qsANWANfKHdXhsAhOfViWJ+YQSdCw6515M1ZzxZyq+FbYRjOJbn8Fxeg9dqNW+s9PT9eCE3T4d4hRsfJ7dz71rNaTamDYD/BqPf13fGik8+4Nb6vq+F9RzLc3huWKw/jgDuxI/Hn7nxsa932msH0OkGoo63AKK+AlG/f/MMULdmdRc/sb/KbIZi11LpWmUm82XvYvbaCTPeiQyAlHt1ZwH1I7wXF98OMQEJmK/i4YZkQgYA7F4Kj7GGOCPtvgkATgEp3DxNBkBUMs2q+oYpehIBjNDpRfUd/ZtqbuxBELmuS19HDlD4NyBQtwfB4ejW+sdkMTevmpMs5DDWrZh3Jkv5S2d/5j8JVmUAUqCpmvgRMNWs5MsCkKjESet1r/8AAAD//8H+r30AAAAGSURBVAMADRGvkIB8SZY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37367548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AnalyticsTable</a:t>
            </a:r>
            <a:endParaRPr lang="en-US" sz="700"/>
          </a:p>
        </p:txBody>
      </p:sp>
      <p:pic>
        <p:nvPicPr>
          <p:cNvPr id="1571613794" name="Image 10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80871989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MetricActiveUsers</a:t>
            </a:r>
            <a:endParaRPr lang="en-US" sz="700"/>
          </a:p>
        </p:txBody>
      </p:sp>
      <p:pic>
        <p:nvPicPr>
          <p:cNvPr id="622308219" name="Image 1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2048531847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MetricBounce</a:t>
            </a:r>
            <a:endParaRPr lang="en-US" sz="700"/>
          </a:p>
        </p:txBody>
      </p:sp>
      <p:pic>
        <p:nvPicPr>
          <p:cNvPr id="1134355352" name="Image 12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708292934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MetricChurn</a:t>
            </a:r>
            <a:endParaRPr lang="en-US" sz="700"/>
          </a:p>
        </p:txBody>
      </p:sp>
      <p:pic>
        <p:nvPicPr>
          <p:cNvPr id="1323043546" name="Image 13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803682907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MetricClicks</a:t>
            </a:r>
            <a:endParaRPr lang="en-US" sz="700"/>
          </a:p>
        </p:txBody>
      </p:sp>
      <p:pic>
        <p:nvPicPr>
          <p:cNvPr id="1167360399" name="Image 14" descr="data:image/png;base64,iVBORw0KGgoAAAANSUhEUgAAAEAAAABACAYAAACqaXHeAAADfElEQVR4Aeyaz2sTURDHZ5IUiyCapCiKzfYoiFehVlo8CFq0ZddW6dmTiAcL9iAeLYogin+A6KUWA5sWUaFFLNWb6EnBW0laqWg2Raw/Wpod57WXdvM22yRC9sd7vKF5814n8/3M7GYDiUHEhwIQ8QYA1QGqA7ZB4Jdm7Lcy+h1L01+yzVmaQf40nXNbz/Hu8t6+fduQ5n0JsPCTf4k+AeI1ADzF1gG+Hci5rec4vNIa/yhy90q16j2g2G5cZ+FTbEmvQL7bR2zjvKdKGWOkWm6uALjVOxHpZrV/DsIeAd22tP5jbrlKAdCBszsBcJwJIgR9ILKG+NiGpkoxUgBWvOU8H82whWVqViIxKBMjBcCt3yU7DERTaJe703kT/WgxG3o4x2lZ7gjYKfNLARDicelhwtHU/OQb2Z4ffMl5czZWxlvyXEh6H5ACQIBDsiDiDWR+P/mSX8zX0nwQj8j8UgCyg2H1RQ6As5AKgJNI1NaqA6JWcade1QFOIlFbqw6IWsWdelUHOIlEba06IGoVd+pVHeAkErW16oCwV9xLn+oAL0Jh31cdEPYKe+lTHeBFKOz7qgPCXmEvfaHrACtz7rBMNBEtyvyhA0BoX5IJZd97tor5XwAUM8YVS9NfFDV9pllmZYy3Rc34g4CXK1SyAwE+8J+K2TAASzNMRHgAgKcRsKdZBghdCNAKLiOOa49kW3UDIBiMc+UnOajO5utJQDf25J/NyZKsG0BJK2e58n2yoH7yEcDntnxu1C2nmgFwwBhfb1kO6PvKA9HzHSvxbs7VddYMoJTRn/D1NuAasckb4u2J4B2QfSFdyJ3Z9TX7XfjcrCYAlqaPAaL4BZk0Hn/WvoqV7RNNMRt6YqvQkc6b2FYwj6YLE0+lSTqcNQEAwCFwG0TT6UKiN7kwMdMUmzdnk4tm3i09N3+NAFzCsPhUYakXIbvqcsK37sYB8I1mQ/zMmm9VVkmsMQDr4hP9CMEUL7g0AiCXKgjx2bIIFFSrF0AulTcH+JoPtHhRtDoA0PiGeLBFgKCbFAA/O3+TC6PxdD43xF86QiFeaJQCQILHYnOr0UMhfqsv+CspAH6EHAGbhvnJ7jc/Vi4DwVUWfzH4cisVSAGIY+n53L0WO9Ee+xk/mC6Y94UvjOYKQIjdvZAtpZayP8TrsFpVAGEVvVmXArCZRhBfN5rzPwAAAP//G2fryQAAAAZJREFUAwB+4kyfq5g20w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503321286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MetricComments</a:t>
            </a:r>
            <a:endParaRPr lang="en-US" sz="700"/>
          </a:p>
        </p:txBody>
      </p:sp>
      <p:pic>
        <p:nvPicPr>
          <p:cNvPr id="44438960" name="Image 15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2052649131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MetricContentGrowth</a:t>
            </a:r>
            <a:endParaRPr lang="en-US" sz="700"/>
          </a:p>
        </p:txBody>
      </p:sp>
      <p:pic>
        <p:nvPicPr>
          <p:cNvPr id="552157820" name="Image 16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263574203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MetricContentTypes</a:t>
            </a:r>
            <a:endParaRPr lang="en-US" sz="700"/>
          </a:p>
        </p:txBody>
      </p:sp>
      <p:pic>
        <p:nvPicPr>
          <p:cNvPr id="1965288428" name="Image 17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865124596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MetricConversion</a:t>
            </a:r>
            <a:endParaRPr lang="en-US" sz="700"/>
          </a:p>
        </p:txBody>
      </p:sp>
      <p:pic>
        <p:nvPicPr>
          <p:cNvPr id="1023154096" name="Image 18" descr="data:image/png;base64,iVBORw0KGgoAAAANSUhEUgAAAEAAAABACAYAAACqaXHeAAAMvUlEQVR4Aexae5AUxRn/vtk9REC4212QCLfrI76IGomRUhMfFY2lqOF28RLjo7ASH39hHsRHIuahkkQr0cQkZUSSGE2qtJBdHlIkmihqFC0fGAXREpXdO04jO3s8RDl2Z778enbn3Jnp3Z0DlETpmp7u7/c9+utvenu6e9agT3jaE4BP+ACgPSNgzwjYRREQIsNMTTuhlErPMZPpx8xk5vViMr1VZRN1B+vM3GBOyBwHWQ7bbHHi2ROg/+NiMr3Q7Ex/p3//rvawumHkdslPwEx1TTdT6TVEkSeE+AfEfCIxHcjMI1RWdVKYQbMpSivMVOblYmdXVxgHOdJ2JzH9CHamkcG3WLbRh2DeaSanTQqj30pmpwKweUI6biYzjxIZ9zPxIa0ac/lMdBgbRq6YSj+ibLi4v+yf0HU0EZ9JdYmZ9ibmS4gjq4vJ9BLZ9/SRdewhV3c4AKXO9BHlCK0kppOG3GpNgYlPUTaK+00/rAZ5CokaTZ8yM59tDh/1+Jbx3WM9ikMgdigAmyZOP1gMeoKYO4fQll4UNrjNfnpj6pwD/ALRcuU5P+anmWjywLDKiv7xXfv7eWHoIQdgY/KsjkrEfpCIR9MuSzy6QtG/mbEzPTZH9y1+lYWuJiGrWVMYCQdZw/hJmdi9dzM5HW/IAbBor1uIuGG0RWgt8hURklPbyuWxKqu6wojoTWTtxWoOGTX8l35mrJC9eThTpxBdR0K9fr5LIwifKkWs77l02NIIK6jkqjOvzFB1bRaaGzdKRyYK2d+053MPj+5bUlRZ1RUWK5ePIJF5Wl0H5G9gUgxMpiPz2bcS+eyNCEaSbDpPhN53xH034Fdt2Tc9zgc3JYcUAGJjFn73rLOIxq+IF7KX87rl23R8hXHfkvfihdylJPa3FR3ITEY5wt+lBgkNS7wne58hMkVI3vGLMdOogeH0Qz/ejA4dAKHuCIZht84YnFmunrCOp8PihYW/hs7DOh6wbtUWyoZXrCe3ikWu0woIX6zFG4ChA1DqtE9j4n2CdmTz3sTnu3ipo3vMxlTmc0KnRKlJEtu6CKNma0CEKbYpVTm5Hle2lE1l28Vjhba7ROQtl3ZLjIKR5n7TGr6dXDm3NNxKq1IMOVYng04sHJGPvGMmuy4zk+kXZbS1EVP2c2aq410zlVm6sfMrn9fpje1Z3Mcsi3U8W8hpS+maqfQyZUvZVLZh899o51Ki+RUmWqrT57bokTpch4UOgCGknVzYpnVm0nqK2LgD88Ngw0y8FxqcahnRZ4rJzPdRD142vx4EiYRpXDGVma10ifiMmi2qpaPQztxSMr1CLM7XMG8h9qAfXkaQCh0AYUkE1YEwHcdM2qcMrnMx0Y1qE+QQnpu86SFdwqZJ+I1f75LaknkKR+h4HU+ItStLnWzoAOCxbAkYECFi+jK1SkwGRSQwuwvxeNIl5kOJGXHTMesxOZ2UD/WQU5dNThHiFj4AJG/77aEDFM5RDGtibGzIk9DFyR6gRuAN0V6rNi+YtRMtE2Nn2lzV5Q4hAPySq+SW7FZ8JR7KEh+EOElgw4KOagOAcA3z6+NJayc8CQgCEOtl3ENdoQMQtSOB9zY6oG0ET/acAEP4xXrM7Mx8jZkPqsecOt5tTF5ZB2c+yyl9N8j6EMKvbdjqANgACB2AMb3zS4j2yno76AAeFtB6sEEdDc1zWf2p6ZPxWv2zS9eXQvysCM+txxrWRYiYvEnkQeWrF2xMwa/GTD8Hr8I7/JhDK0eciv4G9jMdhew9iltKZc63SR5hYvWaVJAnM9MdiZ7sXQCfRm58CTrv5wrZ2D3O8sPN6CEFoKMQmYdmX/EYhMeKxshVRSADf77N3nKBOt0xk+n7oP9XCI1BDl4iq2L57J8UI2pVLoSsZ8Qp3MlgkHr0tbZpMMk9apk8SIaoDCkATPMtTLsXoH3vhgeOsGoMDExW+FkQ4T0uYstbTLJ3xdhnjR01VhLzV0kl9fT82Zb3DIsuhB1biYzpXbw2ni9NIVv+KOBV7aIB6AmhhKCSczOwAbJ4tkuHLYcUAGW0PZ99HruxbjgELxRSywgCKadqpTCSwZ8iNg4HHqlJfVAwhD2ZbETXMylunhg/gJgvZoNHoCQ3MzP50nZD6Nz4+mzD8wKf/CA55AAozVgh94BBPAMPAkt0hYTMbsiCHSB0bhQTLyil0hdQLVkROZYYiyhqnETUyJHTlU+NpRpzjMas5hxnUmPrJIyE/uaSNa47dGtkowLj//Z39+92VohcocBuz6MnVIqw8cWO3hxOpj2c0MQOB0C1EM8venLY9uihbNNvQZeRm17M3JSvmIwt9zbLOkPV29dnH8Wg8U66ikG0CXPLHKxNDu7IL1hZhXbsvlMBUE3u8/b8DbGe7MwIlQ8Vm67FDLgCowJ+K+4HOQCApYavyqh6LsTpswpgIhvzDU6Q5HFlEzY2YLKbbW+tdMbyudlh3vfKTrO80wFwjbfnl7yJ9/dP4/ncCbFC/zAub08hIFNUprKVNITVKHHFnZKJt6nsEA1u+G3/C8doJyEbOBccl8jn5owtLg5uzBrot4J3WQDqG2JaXon1PVBAQJ5ROd63qEcMeoH8Cac/pLIPx1MOyvpkdhX5oQRA5xxvjtyPjv1Hx6vHlEz8/eiCeuzDrH9kAYj1z9/EQjNbdcYQuoQ3zH+3ldyu4n9kAVAO43c8n2w6D+uHkqI9WcRkW76O3/wDHvxDJloGQJ2wFpOZmTiMXGqm0i+byYyJuvhzMZkWM5lBrpZFh1Z15BTwWiaD7iWSGGZ1FJjXcTl1ojhWj78zk+nVsL20iDb727+UwsLoStj6B9rehLzSTKZ/pf4zoItLKZn5AnTnFZOZu4updEZwlK+Tq8caBkB9oSmmMjlqixTwWroNSlOJWC1rY+RP6AQrTN0gjImNmEG4GYsgxR7MLu6UQJ1SyVMMipOATGWS2+zR7euE+GZmPpWI8d2Qjwb/WxxpW2Um091Ul9QXISyi/g7om8x0EZNaVVpvIChXNftThTYAiPjPy1F+lYm6qFVyOicEx6h5gkxzgTpuTRYO1IF1VcaRGd+rvhW44MBePAsd9/9XIClMN1nCb5vJjPZrlCcAst85I8xUZikzX+0abl0ytew8Q6bWJwqRBF63tknYPMpfXHNM8hm37i9ZnT0w3YpRc7OfNxgA+MelaNsiCGCo4x7mEqUVRnBoMvhgElKBD980sTvmCAsFjuwcvP7GfCWCcBe8Huz3YAVP/lpiOq1efofraCGgywGkMaBGgI+LJbMPqZJlo1w9WN26bR5k7q6iTe7MMzAv3O5KOAEoJrtOhX83uKCuxBCbI7adjlp8SDyfZZUjzMfoZBHIACzCrymdZlnZFosyRHZgh8kMDwNWiSIWFxUcLy3bnCjkZhgVWwXkD3gG3kMbJeRmpstKndNOVKQTACLj94rQZpGXlGMxbD4SPQsXjuld8JorNyYfWYV3OiZfF2lcMtHzjblVjrKd6M3miIzWw7mqUm5fn3upWq3eO9YvfAFBvkS2VsbBt4aHq7YRmSt0TJthptLHI7ifrqp77xhS/8Ti5SjlmJdTpXBEth019YpE0eQSHGzZ1q1NJLwsi34B51sH1razjOHiVa5SasMUL2QvR8uBL1JKAnqHlZKdaYOEL1NAMOOzN/NFQdyLxArvX4Ph1nRPDv7sRO+ip72ajSkcbT1FJD9pLFHjCG+p1RoW8Z7crST0mF6Az8XSmzwLCldQhGaOzGebn8hAmGnZQDwfOQ4O34KGPE8NHd9g2DQtUcj+DKJDuuKF3PVCMh2rRNOjCMccGsbJoMA6hbRJbtTBQjzVwPD3Lx7QDxlIFHKtZ9SaVfVTiOdzs2JGaaSU+XAE4wR1HhDPZ8d39GS1/wGoqTYtEvlcNlaI7qtsIRCW23dHCWOYmBMbk5kDHbrJDcF8CLqB/xWpvtcmQa82dm2DE52X05zidcu3JfoWvBLP51ao8wD46BkRzbX1XATXUraEaS0cJnSa6pNl6f+3UC+j6vDlDVX6szYAGBpaYb/yR0njoazVtccRK/DRVSeHn5P2vwjaAOCdP6AzsnsxDgxh5Y+QMVyVrTLj+E0now2ATvDjiu0JwMf1yYbt154RoIuUcHWDoePtLgyzuLPp8bdv1DZDftxPN9T3Czq0rf4O79T+d25MDwWdkY2VgcqzQVyDaPSFaJvBlj0VS7/V1ZWSrMF3/WvUrk9jYrdCalWofMMqcw183QqfHzNsnqY2PWEc8+iT4DUvL0RJzjJivQuXxQvZIxKF7Ais4CbFCrmbwhjcHTLKN+UjfB0Fn0/GMrvBJkfv3aB+Pjccdia353MP75kE9bH65KB7RsD/+7PeWf//CwAA//8GzPalAAAABklEQVQDAGfdyr0RB/JCAAAAAElFTkSuQmCC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12171905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MetricDemographics</a:t>
            </a:r>
            <a:endParaRPr lang="en-US" sz="700"/>
          </a:p>
        </p:txBody>
      </p:sp>
      <p:pic>
        <p:nvPicPr>
          <p:cNvPr id="84161395" name="Image 19" descr="data:image/png;base64,iVBORw0KGgoAAAANSUhEUgAAAEAAAABACAYAAACqaXHeAAAERUlEQVR4AexbS28URxCumsWCRFHwetYJiuJdTnEecsQpIkHKQzlFSSTG0oYck0uUa5QLkeITOSRKRH6H7WTXHIATkhEScADxEOJ5YdcYJLNjnhIP7UxRtfYMs7O9u9huW8xMt6Zmur+urq7v61p7JHstyHgzAmS8AMBUgKmAHgq4pfFf3aIzxXae+5QoKzrnOe9Jd8T5pQdF9Ufg4fbyNiZ7ghf+A4hltjHuJ+tCHOO8vwML9wsX4aQi0PEzoPH27o+eUPMSO+9kS8u1UzgJtzihNgHorW9fxZw1DYCDkLqGg8xtiuCrzVFqbQIsbhr4lyeLbGm9Sm7plf1RcqEANFx+DRB+ik6msY8EP9P2z7cE3EIBFrf4uwIw+iSA20D+HryfG7RrFUyCSa7gw/dA5Ea5tPoI1j3KfwLLLRQA0A/B5bnWw/Jh0q7PTA3dmb7XAhJwk1ztucokAP4HitYEDLk+FwBwVOELhP4xFZ4EDIlmVXki0AcBHhEAcgHY/uRPTTuQmBEh+cpk6TnXqABK37SBcT5GgLgiWRubCsjaicf5mgqIK5K1samArJ14nK+pgLgiWRubCsjaicf5mgqIK5K1samAtJ94P36mAvoplPZ5UwFpP+F+/EwF9FMo7fOmAtJ+wv34hRWAALfUzvi+Gk8CiuGfwGLZ3gzGoQA+0OkAbHsi7XmwrTzchiVgIDkT8l+IFblagCFXK5jPeXAWlA3fe7rZW3BLzplGyZnVYe6Ic7RR3H25MeIstIz7LUxXfM5VckbAd1SUfPA6BcjPV88RwSnVgiUMdyDgZzoMED5FtEbRwuGWcR8E0xUfcMdSzqo7nbDrBy4GM2EFCGAR/QgEnvTX11ARXoUp3NYCETUHmvADRFqbAENz1QtAJP8nFHFZjy4pgqowhdsaIAL8+/X56tVoiDYBZGJobtNeJPqNgJ7IeF0MFaetwjRtTgCPmdNeu56biIfsEABh2huqV/8c8Kwxdj7Ei2/zMzFXNFE+xAWu6IMDHn7InP4SbtF56XcIIKDY1hv/X7Nrla8Ltcob8ODRVgBvl+X5X+gwia8yHbElBjThYwv9fKFWfdOuV78RLqr9BOsqgEwGZi8evm/XDhzP35iZ1WFB3PhTR2yJYc9XTuavz9yNx1eNX0gA1cK0YEaAtJzkanlorYBGafz3Rsm57BYd3y2Nd/1+Qbdke62RmA2OLXt0W78aXJsAnGCZf7vvQ8BRQMTVJNNzDXLj2Bx4n+zV03cFk9oEAMAvYcOavr00CrAC9vx21eGtwjqc9AMaBaAjL56eiq0K6xZxJXt1i7GEaxOA37immcIEv35e4ddP7i5toLwjf5LFg/jWMvYSjB9dL+IGdIVXTMheXf1WOKFNANm3UKv8UahV3+UELX6N7v3dgnoF2W/ZuN/vuwj1qiWxC7yH7KXLtAqgK6mNjGME2Ei1X8a9El8BaxX1GQAAAP//22OjGAAAAAZJREFUAwCI4ACuBgOr9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94673367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MetricDevices</a:t>
            </a:r>
            <a:endParaRPr lang="en-US" sz="700"/>
          </a:p>
        </p:txBody>
      </p:sp>
      <p:pic>
        <p:nvPicPr>
          <p:cNvPr id="1813078650" name="Image 20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2134240672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MetricDuplication</a:t>
            </a:r>
            <a:endParaRPr lang="en-US" sz="700"/>
          </a:p>
        </p:txBody>
      </p:sp>
      <p:pic>
        <p:nvPicPr>
          <p:cNvPr id="1479162983" name="Image 2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001400138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MetricEngagement</a:t>
            </a:r>
            <a:endParaRPr lang="en-US" sz="700"/>
          </a:p>
        </p:txBody>
      </p:sp>
      <p:pic>
        <p:nvPicPr>
          <p:cNvPr id="289929914" name="Image 22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388844163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MetricErrors</a:t>
            </a:r>
            <a:endParaRPr lang="en-US" sz="700"/>
          </a:p>
        </p:txBody>
      </p:sp>
      <p:pic>
        <p:nvPicPr>
          <p:cNvPr id="1949284210" name="Image 23" descr="data:image/png;base64,iVBORw0KGgoAAAANSUhEUgAAAEAAAABACAYAAACqaXHeAAAJ30lEQVR4Aexae4xcZRU/586sJWDb3ZmBYrc74z9ARYxVighKiwoIFtu9A9s0+KqPxmiKjz9IjGyNESoJ8YHUGP+A1thEbJbObB8WpW6zbcQaMbGamC5qxJndBdq9d7fpg7bMzD2cc3fvcue7352d524benPPvec73/nO43fP993HjAFv8+0SAG/zAoBLFXCpAupAwOpK32R3df/ATpqHrFT6qJUyj9mpNFnJ9Gk+5+yU+Xcrlc6OJ9NfPbn404k6XLhDTl3dc6XYYLu77JR5xE6aeWvSB1ns02LfdjJ9UGKxOCZ3UI2HmqbAeMp8yEqao2jAX8EwNgHibQiwFAGvEr+IcAWfkwC4DAG6CeGXhba2MQ520Fqy5maocrNT5i02g/vGvNJxscF2VwPg+9lfF/PiA5B9IvtmZoXEghyTnUyPSIxQw1YVACdS5setZPrfBPg4Ii6uwb6rioAr0TAOc4DbKlXEqUXmVVbS3A4ELwDibe7gWg4InRKjxDrRlV5RzdCKABD0RMa70ltKgAOIcE01BkN1EBkHWF+IRofkCqt6EvAb82AIET/LyaPaX0sbOVbHgIPs5ycEUDHH0M6xxOr5dqo4QAZsrMX5jLqIcb7Ch3jOrvd0hXcQDnDiHZ6sOWf8Nq8hf5BcwuxpAbBj9ywwLo/8BQFXhg1sSI4Y5Tm7jcv9MTtpPi48IESgFRvCHZzLnyUnnXktAPDOy/oA8XrdgGkZ0fPkwMNEzh3RUvGaeC6DbYXClUaRlgHRWnTg56ybYwrdEfE77OehUAW3g/6PBFsAnPvFtvgQX9ESXiu+CaiX/e13VcMOiDfA/Mt26LoDAHDJPMlB3aVTnpLljJLzsXg++8nEcOaHiXz/wMKR3f+VvgWv7LE6RrP/4L6+2HDmwVju7HVE8Bj3FZhq3QsItDmWO7c0ls98I57r3ym2xYcYWjiy8z/iO5HLbmZ/dzEIEnMFwPFurrYnZKyfygCwU+YtfNt50K+g8Pti506/t2Okf1CRa5sIz51P5DPfBaCVHKCtVdIJieyIU7w1lsv2ig2diipjEPZLbCzfx6TfEb/JF/gj/s4yAIjwSX+nn5eS5tJbhceeP+OXV8PHc9nDRgFv5HJ9aSZ9AhiCEi5rH979t5l01X6JLZ7LrGIbv1D7vDZf4B97vJynAbCT3WsRYbkIVSKivVLSqryWdsermdy8c7CiIggE/3pHkT4aH82M1GJb1WUQNkrMqlzaTDdbS9Imn919GgBC/LorUQ8EI3EnulYV19Oefyx7fN75qDzg/DM4no5EnciKBaPZ6qdK0IgrQZ5z8fNn1jEIr7oC5YAGfc0TuQBMvLu7HUNueXzFHsaRvrPegEbP81/rG4vQ+duJYLdniwPdhSejty8c6Rv3ZI2eZTog4ve0dhDv9J4NXACoBPdoFQlGE/nsr7V9DQgX5s+cQqJd/EC0j897+Ta3u2NirOa1ZaYQeCo8xevBazo9vCJyp8gnATCMG6Whod9pZA2L7GTHo2Dg04DwKUK8V3hX1rDloAEEei4oZQmhu965APCU0b/gILzIqk3fuTTXqUZ1MlWnnjY6FJIDdYo9FwAuk3dJI0COkw/ImiDgdeVq1YxOpurU1TaMsBzeAgABFumMt5WcCk9WuhHVyRBwnqqpk6k6dbUd0uaAAO5Fn6wAAu0qX2pru7wupxfQIAMpALaEx1V/Ts4uAIhwXBoqOSVHWxmq3oXcdtAITDeJFxHdu4MLAN+OjolQJTLwA6rsYms7ACE5kA8AwCO6xBBglU5+Mck4h3t18RKhm7NbAVTE3+uU+PZ4q51cc72+78KX8sfY9wDRh3SRtjlF9/nABSDxys4hngbBFxBEBDC+rzNwMcgQcDMgoibWl71vGIbXSQh7PL7sjNhjJ033sbFMrmlYqXQvoz7E+o7NvxOEkWaoKwrTd+VJ07FS5pD4cJVnONhLzLtZZfqtj/npnR+993qNaQC43LdwFZS8jrIzwrPW4vuWlsmUBifdw1A/goDXhaCujKixibyxbQR4RHxVGi2x8gL+rFaHoGRg4ade3zQA/GnpKIMg3/G8Pt8ZF0CbM3iy07zWJ1RY/IQiaGEz3JcbI8eKkz/SQCAIhCfac3te9uTTAIggdjbayw8IY8KrhICLChF4wXWgdl4gbVmwJUaJVRsSkRV7PVK2ppUBgGN9p6NA67SDRYiYKETw8PiSNe+TZjnRQHm7la2gr4nUfXy/N/7E0y8R5tlw4H7J0d9fBoB0tOeyB9BxHhBeSwgxMiKD413mDf5+/ijZx9WziYBe4lsPs/7eJvD81URss+FN4stvUZJ3iP7Iyet/WOGxvL71dIxkD/rHCR8AQISx4f5ngJxvCa8lAQHx4ERn9zJ/fyKXeTSRyy7lAA3+GIFNpXzWENsJ9uH3eSKV/qBDzgBwTH65n0fCjfF8RrsoagGQwfF8/8/4vAEEPWYCOzt0IsaAWgkBvRYK5MqXCPYDYviVB9jAH3RDvxKHAiBx8xV8ygD8QiUQiCthLkCQ5B237CEmsQaIL5zELjkE+nwCw8dr2Y58ZrshIGh7WciVICCo04F7WrZXU/YSs8Q+UxDGTArSL4YQ4DO8kDjSDhCDUOt04MXMkAcWIeEDNkMEcuUrlz04EqvEHGKiTFwVADIilsv8BhE+VwkEqYRqpsOJrtXLx1Pp/2EbHRUS3u5Mf1j8VCJJvnLZc/Ico8RayY6/r2oAZJAYbgYIRSPyI7aXYvL2FEQh8MMl+LZWJC/mawJABjQDBAQsu32KXa6s5fKPFJdXDq1KXtzUDIAMegsE4ukrEoV4TZhhOpxQRgAhWQh9gZexViYvMdQFgAwUEIDgy/XcIvkO9VuxUUYEvwJla3Xy4q5uAGRwfDi7rR4Q4vmJXnCIwYMdPH6H8K5MjE7RbCQvrhoCQAzUAwLCYJHHbeXH03UuDWe3ikzsCc1W8uKrYQDECCdTVyXIWJUaTV61N1O7KQCIk2aAMNvJS9xNA0CMNQLCXCQvMTcVADFYDwhzlbzE23QAxOgUCF8RXkvecwJ/WZrL5CW2lgAghhmErXJ7E15LAkLEOOSAcwCY1+qwkANc7z5zMN+Kne23wuykzSkQvhT6sATYDi5BcCN+seE30Grf6oIGqpO0FAAJgUHYBogbhK+FCOiLrbzyXiwtB0Ac8VeZp3k6VKgE0Zoimrzyrfhz1pSHstOsACAe3UogCF8YRYmJA2rpnGcXZTv7K2u3tMEgyMKor4SpK9/qOa8mOKsAiHMGQR6bA5VAszTnJQY/zToA4pxB2EoO8O/29Ax/UdgecYo3zdacF/9+mhMAJIDEcObFeC77QCKf+Xw9/wwXG82gOQOgGcE3w8YlAJqB4lzaaNT3mwAAAP//YZYAKAAAAAZJREFUAwAZWYC9dk0xPg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114726440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MetricHealth</a:t>
            </a:r>
            <a:endParaRPr lang="en-US" sz="700"/>
          </a:p>
        </p:txBody>
      </p:sp>
      <p:pic>
        <p:nvPicPr>
          <p:cNvPr id="937495076" name="Image 24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533743707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MetricImpressions</a:t>
            </a:r>
            <a:endParaRPr lang="en-US" sz="700"/>
          </a:p>
        </p:txBody>
      </p:sp>
      <p:pic>
        <p:nvPicPr>
          <p:cNvPr id="1121618833" name="Image 25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76885756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MetricInteractions</a:t>
            </a:r>
            <a:endParaRPr lang="en-US" sz="700"/>
          </a:p>
        </p:txBody>
      </p:sp>
      <p:pic>
        <p:nvPicPr>
          <p:cNvPr id="153020705" name="Image 26" descr="data:image/png;base64,iVBORw0KGgoAAAANSUhEUgAAAEAAAABACAYAAACqaXHeAAAMnklEQVR4AexaDZAUxRV+b3bv8A/kdi6icDurEZXElImiwZ+UUkFRBPF2LRJDohyFEqNlMFE0ps5KJZhUSjBFiJr4U3poKRrC7nEiRAFjmfJf41/iT4ianTsQdWf3xGBycDsv783d7O7N9Ozt7t0hVDI1b7r7vdevX3/9M909o8H/+PV/APZEB/i4aU7EijZPzxjxedlYfLEVjS+1jHibFYuvd0jiRvwmkYmOxbrdxsyGPeHbiPWAj6Kzx2eMxJWZWPxPvVr+Q9C0RxGxjQBvAg2vAcR5ADjDIYkjLhaZ6IhuHuo/5Lybs9HE5f86fM6hMELXsANgGc2LMkbieU0Lb0WEFQg4FRBCUO2FGEbAr5MGt/ZQ/n0rlng2E4tfUa2ZwfSHBQCCqWHLaF5oGYlOQG05Ipw0WME1yKcwILdYRty0YokFBHOqB1VRqKbgVcwiAMzGEnMtI/ImoHY7t3QTjPSFGOUi7rKM/JvZaPxC8YHTNd81A0Djph+YNRKPsQP3I8LEmj2oMSOXeRRpuMrxgX2p0QzUBEB37LwjrP0OepFb/MxKCyaCnUCwiakNgX6Otn05Ep3nkMSZJzKmTUT0aaV2xQfxJXdo8+EV5ylRrBoAfm2dkqfwSwgwqcSOOkrwN7BpWQhomm6mG3QzeRbT/Eg61RrpbP9txEytc0jizBMZE+uYYyUPG70ZiN7gsOwtvtj1+BfxrayiQlgVAJloooVb6ElALP+OJniK8vYUrsyX9M7U4rHp1OMIL+1WlK9kia7k0dPJa3QzdazY4nKfUiq7TPGJ4EmZk1xWJWHFAPDMewlqcA9XPhxomFscAWfqZvJrjV3tzwfqVSkQW2ITAWYBlxGYnV+dMidZ0fj8QB2PoCIArAmJk7ng33nyDkwSLI+YyeMi6TXrBwqGLxVJJx+RMnhY/LqsVQ1vt2Lnn1pWp184KAC5wxIxCNF6wIDFDFEvt8y3uYV+wKENFVyysssYiXszsfh2hzguvAqyshtg62bqKrJhPgPRG5CnDkhbV8nEWBaAjxpnj87XwUaQ8aUqicgChNO5ZR5QiYN4PXZeFksXIeA4hxAuEl6Qvorf2Jlsk7IZhJxKDuxzfhQ+Kq9rpbyfWRYA7YDQGkQ4ql/XE1B3iGiKnk494xFUkKRpfiUVz69VypGyw7Y2BYC6S/lunME9OjvqoDVuWkIvBQIgmxBG8Sxvhv70bujFGWM729/pT1cXIDb6Mqh4PiU/4+CuNVsA7JksUb9lEM62YolLWK68lQAQTK6zNbhBmYOZvIiZp29NPsvRveLW02uf5sVVuZn/BqmTylklAFkjdgUCqLegREt5EbNKZeyz5EXSqfv5TbU8wAcjF41dqpL5ACCYMQqAWlXKBPR2xExdp5LtDbyImbyaQXhX5YuN1KrqBT4Acsb+i3js6yojSNjKPYNUsr2Bx75xPW1l4yHiYdKzvX76ACCEy7xKTprodd1M/sGJ78WPvuFJrypdRFro5Q8A4OOm2bKtPcKrJGkC/KGE+wJhnq5X+4lfyDTNmlAqGwDA7pB2TqmwJP5eo5ncVJLeq6ORrvYNPBd0qZxELSyvzIJoAAA8xtUAEKwt5NhHIoSk9hkHNnIBAGeGRFQufAjgkX2k3gU3tTwpfSaC6VyfQr0LkVzUOIZz1zMNuOV0hie/xwcw94FEQ1fdZn5t93hdRYQDP5kQl7nOERUA4PfHOIfjeXCGV+X14mHv9UmE1buA8HWVo3kNC4u8AgAaakoA2MD7TPvqrfS9tLELAJBNBVRKa4s2bitNl4tnYonWTCz+VsaI77SMxFMWf+Iqp1+JLNcUP4NtPsHnB59w+JaUUUk+0eGeq/SdJ8hCYxcBQCwwJbNLNoLSiCt3Q8uIz+EClyDgMYh4ACCcChqu3jEhrlxVuvlKQysWv1tOnF2enEfYIehgm2cgwkEcHoMAS6xo4puuziChsgdooBgCvJtSAgAESiP+glGxx8cxuxFO8usGcXB+nsJ/ZzDvkAVLeD9tMgCOAe+FxN8UvUxVmrYpuQSFumpFBeS3QzE1ojEC5YbFKRMxDIiXQqiOzxrwSodX64NAfWSGxeO9AgD8yvgAFJeGVEBLIS5h0eaSRH+UdtQRvNCfKA3uK02o4gg4Kq9Bgo+8/GLCDX6mn0NY7OqlUiLc7qYLAHD7KwEgLHYXN5Mq1M3Uau5CfPBAb8vagYfO0/xRZM6YrSnLq8/b1p9yxVZ4+d40IvaxiJunjyzO9zO9M/lQn6D8k4e1cmLn7b4CAA3VAABW2AMAGtPJGxvTqUmNZupA3Uyepne2P6ZykatFuplaVLe7l78u0SquFGOn0mSegMCEiDwyUOfHRdb48+UDKQsHvZUAIBXrWugBNtlKAJDgkEGLqVFhzLaOt/lgc27Yzh/NDXxfWSCKZRwBdaGfFJPBsaDeqxH5e4BWgspAk3T8wPTwpw7u6vhHo5m8OIS9R/LQaWOyy5ZCpGzZ0jzcpaRxTyjlufGQnfcD0NBp9o1dV8sNEfVcU/NUNzmS4dj0w+/pZnJ+CHdP5HnkXgYiry6POtT8IjdrxKfxoBld5Lgx2jF6W8cWNyUoOXH5IMkZlLOrrWGzozSMD2mhzPgLJglJvNS0ANFopuZBHg5nEO4AgF1MfTfRxojZfldfIvhJGOjzegQo9LACAGKK59qHJfQSO/gNL28o6e7o7BP5K+67WEdvCknc+f7oMcpH713cI76LO0KHaAQXy78EETM8o7QCniylyURpwo0j4IA6DgCgPg/rVBMRohwonn+ea2SoYa8WWsY2YkzuHYMwLIeAK5Jb/XGDmbwvYqbW8S4vYFgUM1ux5gsQwD9PEOTzO3uDAeh7Z+PTRVPFmI3aUu4JbLfIqzWGgF/x5SU4cTh+fGIfubPgL3z2mUFIf/5cpuMTjhbuAT1AuIhwm4ReQt7k8CZknpdfY9r3LY+dy1TSuoOVx5PfAvb1aJUev9J9dfMBEEknH2AU31IaQFhCMDWsklXD4xn+QZ8+QRsM8SL+qEMINyrNOMf6qdVemeZlSDpk048k9BFCU9aI3OrjV8nQzVwrL5MX8Az/kEM2LXB4VdrxqlvGfndx6ysXboiask5KABo6U2t5MlT/4oKwMBtt/p638GrSCE/06p2pu3UzeaFDHBdeNTa8uhkj/n1E/I6XL2leZb4YCfhzRQmAkwnoxxKqiFD7TdZInKaSfRY8Wahxy/9KylYRV/IqFV94LJPAT41m+2buBXf6JcxBCPE80dEdbT4SPuNLfLBDmAIs7vGh5EIbbomYycA/zAIBEBsRM3c5h88y+W+ESB7xOSsWP8Uv3DMcKZt9eAEAx4LqInq+oTO5SCVyeWUBkHFZ3xOazbO2+lwQUedJ7Eleyc11De6pMBNNtEjZgKj8Z5F9fr+ut3cmlix7Vb6VBUAyjN6++qMQarM4HvALCoZ5ONxvxRLLOBzUHtsZ0i1l8PyzAjUI/GeRl/Q9oTydO2bbw5nBCqvI4Yb0mpfJBt+nZY/xq7knvJyLJmZ7+MOWzMTiCa78a/yuL3tWyHuGixu2tr9SScEVASCG5Lc0BmE+T4zqg0ZRAjjO1mAtn+o+lzESFf9I3Zc1+Gk1xc/h19yLCLgGEI4N1CTqFR91s/33gToeQcUASD4BgR04nUFQ/5snSkKIX0WEjQzCFsuIL88wGAST60RUCfGeoN6KXnA2t/YKy0i8AyHcgIh8RF4mN1FOfHN8LKPmFVUFgGTW06ln+ORmMoPwhqTLESJMBMRFHG60DKObK8Nh4h4rmliS5cUUD5mZOR4yWY4LzzLibRkjvsky8t2g0R+dro7w+XJlODKiv2q76ATxzUlX8agaALE9lk9u7E/z8v/wJklXQtj3tehMQGgBDVpJ027jCW2dzUOGOC48QJzHetMQYX+o/Fof6dl5csP29n9WnqWoWRMAkl22lbzAmI62PZdfOe8Ib08SEWxBm77Fm7dZ+MFjO2stu2YApEAEoEhn+yreyExCgssYiG3CH1Ei6OLht1A3s1+MdKYeFB+GUt6QAHALRt7ccG+4XTf/w+OVFgNB1pUNW0gk7/RrIua/J+pm6k4pczhsDwsAriMIG3p4IlrGTo4nss/kllrKsteYqr+JOznQK/y8idgWnwVO0NPJm6WM6o0F5xhWANxixEnZTHFLXctOf5mX04eAbZ9NRC0IdC2Hv2RwVvII2uAQ0Urh9ctaRLd+V3icnk4d32gmrxNbfFpUPBl2CxqGcEQA8Poly2n5TNZoplZG0qmlHF7P4LRwBc91yEy1CK9ftlJ0JY/Xzkik9wgAI+G4a3Oo4X8BAAD//2FiPg8AAAAGSURBVAMAVBbOvQoPGagAAAAASUVORK5CYII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049568419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MetricLatency</a:t>
            </a:r>
            <a:endParaRPr lang="en-US" sz="700"/>
          </a:p>
        </p:txBody>
      </p:sp>
      <p:pic>
        <p:nvPicPr>
          <p:cNvPr id="312235340" name="Image 27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997305344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MetricLikes</a:t>
            </a:r>
            <a:endParaRPr lang="en-US" sz="700"/>
          </a:p>
        </p:txBody>
      </p:sp>
      <p:pic>
        <p:nvPicPr>
          <p:cNvPr id="1857502150" name="Image 28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160580754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MetricLoadtime</a:t>
            </a:r>
            <a:endParaRPr lang="en-US" sz="700"/>
          </a:p>
        </p:txBody>
      </p:sp>
      <p:pic>
        <p:nvPicPr>
          <p:cNvPr id="2025803486" name="Image 29" descr="data:image/png;base64,iVBORw0KGgoAAAANSUhEUgAAAEAAAABACAYAAACqaXHeAAAMsklEQVR4AcRaC3BcVRn+/3u3SW1pS/Yu0NJkt3UUZ6CF2iIOolDkodBXdmlAEOQ5okUow4igdHzwcEAUpTwKo4LMtKCW7iZttbSCYqE6CrVSpII6Y3cTymt30xe0aXbv7/9nk3Rz7382d5NNvLkn95zvf5xzvvO455y7FozgRTBnTD4a/3Q2Fr8tF41vykYT+3OxBFUKPTqiyzb5aOI08TGCRYQRIWB3tHlONhpfkY9Fs4T4AgLeCYjnIML4wSrToyO6bEMIL+ZjsfeyscRD+cZFMwezHYq8pgTkY4lLctH4q0W0XkbErwDgRBj+NQkBlpBtb2dSt0oew3d52ENNCMgfOz/KrfR7AljFLT3jsPvaxpjU2ZIHk7xR8qyF92ERQNBi8xi/xQ3Vvc6tdGYtChTIB+K5nOeOXFP8JiZkWHUYsnG+oWVSLlZ4jhDvRoQPBSp4uRJRJxG8TERbgePloiBxznM8WPgjboBn3ossnBDERtMZEgHZxvlTaUJxCwKeoTn1YgT0L26phwHcxUA4I1y0xzmZVDiSSX4ikkmdLHHBRMZkXMi6K5icf3v9qGmeMK1x9pbc1ESjKh8ErJqAPY0XfBTsMX8DhBMq+eZKHOTKfKce7SmRdOpjkXTyOifdusbJrHkNO1Yf8NoKJjImYzXrLolkkse5bmEqEHyvx5fXoDyNOJNs+mtP2crxAPGqCJCuVrDdTdzyRxt9E7gA9NjYA4VpXJnbj9i5+m2j7iCCo9rX7nIyye+KLybzCQ7MhW6EiFMKNm2UMuoaOloVATg+1AaA08B40U4b3FOcdOrqI95d+45RrUqB+HIyqSuI8JNMQnsF8+nWuFCygtwnCkxALhZ/DAEqzPS0IfxBaOaRmdatvlxqBETaky/B/oMzeFg8a3SJcHY2Fn/QKPcIAhGQjTV/DQCvBMNFQMu41c/H91bvN6jUDHbyG/Y6meQ57PDbHNQbAa/jZfS1qtADDkqAzPhI1k88dv1JBPp+JJ26qx8YpYiTTt7Br9C7TdkRwvL9Ry88xiTvw62+iOmJVt2dgGCDcnEB1ofTqdsU0ahAkUzqm0Sw1pBZXddY+w6DrB+uSEDn5OZprPklDtq93bE6WzTBaGKOlb+IJ8Ydep541e7Ygum6rIRWJMCtw3u49f06BG6oiItx5/MHS26q/79vcstRu2OJ2RIkXr2HkoWUAQkuKqU8/xHsAoVuh7LLG/VXrldjT2NLmKN6CyM9MaljTbCVGjuRm1/gmI/Fv5iNJVK8mckeqi++WwTYKkHiguViiWS+Kf4F0RWboCHcnvoHD8eVmj5PiBfnwucZd6VGAgpYWASIqDjtdt3iMgU3Qp1Tm2fxrPwqAa5kh83s1/EpIwoWJwufYqK2Vb3/d7tvZZ/dHAbeCDZOGLsADJeRAJ5FFxlslssKzSDzwZ2N8TOKIdwMgyydBxriSa5tbRHbgbg5FelY/ybPBSs0DZ4oTXUBlYDSMRSeqznjsf+ohmtYtrH5lKINGxGw6t2a2IitzBGabx1z1bIRwLxSnfxWKgGd0cbPc+f3b3EJOoKO/X3HxI8G22rjitT7sw2GiG2BaP3eqXEZHoMaOZm2HQT0rlcREcflm6Z91otLWiWAwJ4jQl9A2uTDDMChevgBAkw2iLm3Aq8a6RXeOL3CXZTjuiYXfkq3DcYFj8+KcKMPY4As92R++G6VANaawsF3E+HffaAC5KKLjgfEyxUR1xeK4NJNkUxygpNOzZIgcSS6FUh2kooV4jVBt7rsx1RGtU4qATxm1JZDdHcpxfNDaF/gB3sRl+Y77akf96b6H+FM6h5eVhsnq26LFvcrV4gggFpGxoMTwAVRCQBA1Tl4L6L5XqiUpvucjtQzpbj/P5OwnsfG/X4JAFdgHgS40FzG4ARwPrryoWAEcA9ST4ap6P6afVe8EeBpVQFB9enVtahgaiS9Tl4HPWnEpp6n51/DW8m0B1KTCDhWEzhQt13DB2D7Qq8OSB9O+N9Kh2X9sYndB9/qT5RFiEA9xTLMAaSe5uyf1mIYGmU5SRRprzy8YY9VVFuhXM8e33VUebo/TvR+f7xC5IOxR+jLXkS1TCoB3II7tTy6qFBxZ9Vnw0NAJbCI7sf7dEzPAob0VzCA2rJeP10EH/ZikkYAtU4qATwRqV2dnajOwXOx3jYP1Ju07qVjzjV+H+w50LRIfecTYKCjNs7bUEYKTgABqsouYKAewASmemvsfUzPjR3/m95zhgEywaxxofUAKGcQ4LuQWn2YArig9wCeA9Q6qT3AIjD0AApEQDjT1cZly3Dw3cgfU9x6641cLP5ktilxBW+Br5G4YIBwus+gBPzXSQs5pUTl/wPL2KdrGRrV6lMY8LRQZQsAK5wKQ/+FsKGLe8HX+wF/pA4AL0YLHgeAnwLHAYAx/q/cvLq7AWH1IUXkgwhA3cQR6XVSCUAs/ok9+/fWANODblGdTGo1r3ulguxqGDfR8p4FUgAX2WjzWcgfSBTV7vChfS8qOKgENOxs3U0EGzSDogVXabiGhdOZa4HAfIavGZVjBBvDmdBN5VDFOFqGstE6fGeT+hpVCZBMENxV8vQFxAvp2AXjfLgCIGztDmfS5/Nw4N6gKFSAiGhVOGPP467Pp2YVFHtFpTKRugfhYaHXhW2NBISt3WsJaB/rDLgRYGx+zJiLB4AVEkICD4cLqQgJLsjrFVRLIqIdlkvNkUzq0qCVF8PO0JjLELBe4uWBe/J+J91pOjoHIwGl01ZcU+6sP05g6Gr9Gr5IpCOZctLJ460CzSJwr2cyHubCresJAA8LhkU8ick6oaE9JW8Rn49KAAGpZUKgXyI8XzDZGgkQAy6k3nUQPpVralZnW7EzBeRZseHN1CuRdOuDEf5cHskkF/YEiTMW7lgz+F5BcZ6NJs4GxFMUEXBv0uvQq1yRAC7cs8ysuqwFtH5O0+aqm55e36PykDIwsb9QM+MjvIaO1udVWS9YkYCSDt1Zenr+IzTmqWHUvwl6SgF5t0E+3kz14pLm9cOg5RuUAOmuPIvrW1TCpbtjidmS2f8jyPcGzvd6Dr6b3yJb+YPJIz6BBxiUANG3ga5kEnhKkFRZQLCLRE+wIJAfqOElv1BzbWslj30eAR7HXHsESz+ThIFXoIIfmWndSojqRwcuwIx8NH7fQLcjn8rFCveD+WPLA05mzWtBShGIAHHkfGDfwr0gK3FfQFzKm5qrffgIAVneRCHgdZp77o1vh7ve/5Ym07DABMivPxDhRjBdBI92NjbPNYlrhXc2JU7ncvzM5A9duNG07AXlCkyA2IbTqVU8vFZK3BcQbNfGNtnXwwhdexoXfsS1aB13fVvLglv/Sac9+StNZsKqIkCcOJnOK3n19pLE/QEnFuux6p+q+f34kc5pzUcWbPt3YPwBNv3ZSecvhyqvqgmQZWVdoVs2OOrP1XhsHofjQ23cGlX7NpWdYG7IJfwtmE6LgHZaSOdL2aDKy6pSv0d94q51WUL4HPeE/T2A5x8CnJmPJZ4maFG7qke9YlIqn4s28LcCPFVXpL2hYvEc2cLr8srokAgQl5F06p9I7gW833clrYR4PlrgntBiPOlRbAZATGAdV/4ZRNQ/mREULRcXTOpY+58BhlUkhkyA5OG0t27iV+PNElcD4jx+X2+kIewZZH/PBD7LlT9L9c0gIS1taE9u5uiQ72ERILk67an7jG8GVkDAuXk3/FzPkTeng9yimwuFNgPiZ8z69Dj3wofM8mCSYRMg2UQyqcuYBPO2k7fPOM7+w+7ovAbRrxRktudJ9I/c8nNMepzXSiedUvf/JhsTXhMCxDmTcCkPBz7hlZQ/SIWKUP9CpV97yM/lXBe3IECFL0j0GOd1mT+HoSE1I0Cy59OcL/NKzPxDZV67d9uwLR9NnCb65YG/DZzaVV/cDojHl+PlcX61ruCWr+mSu6YESGHD7cnrwaUfSlwN/OWZK7I515S4g2d5m2BuKBuN3w2EL3LLT1ZtGESguyLp5BKO1vS2auqt1xlPjDfzSdKy3qT/gWDx37JctPCXfKzhJR4et4BgoF9c+W/wMtzsTzcLhI4IAZJzJJ26iyerpRI3Ba44T3Q4yyQXHF13CVf+XomPRBgxAqSwPFktRyou5N7gO14X+SBhDxTpvHB7q34OMYhxUPGIEiCFCGfa1tlddCIQ6cdqouQJPEdsg+7iTKfD/Hsij8mQkyNOgJSs4e3WnfyGOJGHxCOSrhSQ4IFIOjnb2dWmbrYq2Q5FNioE9BWMh8RXeUxfwpuoA31Y35Ox9wHcxeFM8oY+bDSeo0qAVIjH9FNQwNk8L7whaQkSrysU5jjpVv1LlCgZwnDh/wEAAP//QxJGygAAAAZJREFUAwBxMIDhrQQDog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102650850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MetricLocation</a:t>
            </a:r>
            <a:endParaRPr lang="en-US" sz="700"/>
          </a:p>
        </p:txBody>
      </p:sp>
      <p:pic>
        <p:nvPicPr>
          <p:cNvPr id="1872096412" name="Image 30" descr="data:image/png;base64,iVBORw0KGgoAAAANSUhEUgAAAEAAAABACAYAAACqaXHeAAAKwUlEQVR4Aexaf3AU1R3/fncvIfwQk7sDKeH2rFahFNoyHZlWK2J1mBF0kjtM67QiHWt1Oi22lFatYGtH0Oq0OrbOtEXsWPmrg9yFX6WVKSBWmNofMlqgTFG8S4i03l4CTJBwt/vt911y4bL73bs9SEiV7Ox3973P98d7+3lv3+57uxpc4NsIARd4B4CRHjDSAwaJAQLQzGjT1dlobJVpxHaZRvytjBHrVmJyuoBF4o+YjfHPsi36LTYz5eZG9n84Y8RazUhsaeelzfV+ff3YDcotYEabF5rR2AEA/VUCfBAQrwWEyxBxjBKVBoVpsAICsMeMxvdnIs3NfiqIes2zgPAjjtMEGj5p2VoHk/msaTRN9+NfyeacCDjeGAuZRvxlAO1FBLyyUmFFPQJMQ01LZqKxHSpGEXeeOxubPw2AN0HJhgijAfEuQH1fxohtokvmjS1RV508awKykdiMnA6vA8Kcqkvtc0DAuSpGZvLCaX3QgBMFtLKtjIg3m3XjXjkxqWXCAMcqMmdFwLEpC68gDV4FxEgVZcmmHANr7L90RW/5qNMgkMv/3Yk58wgwq6c2v6dzUvOlTp2ffNUEdBkLGvK6/RIAjodB23B8HgJ/MIM3DYg5vmPjQSS4HwisckVxT7jcqsXdNKVldDk7SVc1ARaMehIAPdkmgkMs9+pAN9TkchOUqLTCAOAwi7ijGkPG1f3MqQymE0/UIUQI4CEgaHfqi3km4SNZ3fpeMe/3rPk1VHa9Iy8tVmlRCFaHtOzMcDrxi/pUcvv4jk0ZJSqtsGAuNwOI1oi+BRDv5EHRNZiOTSXeDacSK5kMA2y4jQjeL5g7Dozfd+KS2EQHXDZbFQGA2jK+71GKyIXfG0on7sF3dp6S9ArDjk0nQ+nk14Hs76i8SxC0nI7fBY+NC6ZQW+J3GtFsAvqv0wwRxvXUwQ+deLm8bwIIWnTuhi1SMK7MTtXCkk7CQunWp9lnu6RjrEWVxWfPPdiW/CcSPSQaEH5VxD1A3wRkI/aNCHiROw4dHw34ZTdeHiHbWsS9pttlhRA8Fs1f58IdQDBd8zwRveuAuYPCWHNyk+fTyWnvmwDS6Cqns8rzRbSqe1Slq5EJbRs7EGmj5GMTiGWV2iKsO40AW0qxYhprAjOL6Upn3wRoBOLgwpV4q1IhnnobRV9CuSxnHAJ824kV8mQPPgGEFC4Edxw0QM9Hm8O0P0swN8ATmzsBaB4/2vhEvVK0IAgVk+XOGkJK0hOg+GYp2WoSKGKEJyScB7NGCS+HmUbDStDwOZbZwF0IePgutSeQH3OlNoW0DfUgbnRMhAXQPwFARwV/bkDkCYuk8cYQ8Ta3FvshTrkGt35lSYLHpY+VZPuTCMgz0/5s2UQVBOCbUiS+NaomgHvNJHcsbvc+kEf3N/qSnie2RgBsBmkja78ES5hvAgK2Lj63EXCqGYl/SQruhbHPKJcOsRfiqw+dPrmtN+N97IwuVNNk1wRKeehUu0+d/YhvAi5uX5dl1l+XgnJX/C1XaJakU5iapGQi8as6pzTPVQL87PQUgINm7bjpykf5egnztFTUEb2k6irqBNA3AcqXH4W/VmenIOAoG+ydvMARd+pMXsYydSuLGrxm69oOJYVBT7W4LLxYAq8pH+XrjKeeIFzOM4Bwo1MHBDYSLHPhZYCqCGhI62u4F/xLjofjmYj1vEqztrMx9imCz9So9TxA/CkC1Mk+3mjBh30LMdgsO6VpZtaIPZA1gnsR8JsMCTutVa/JgsITqooAfvuyAgBfYRK8JzyIt9sB3Js1ou+jVsOLJlBVGQNqiuyL+je4xQ+Srr9BiI8BwidA2AioByxcIajKQlVXrj6V+IdG1ML3MPNQJjaCDoBROMcNQf8Bt7hrigwDt9N8e94aOpLwXC8YaH4mVzUByjWYTm7WABfzPVd2pUbZMlGF01kdbDrCLa6V8+XB8KRm0TxVp3J2Xrqywb2cFN6QTqwFtObwBXaqvCioUD4U+0q50Z913I1fVsJev2dyf6xZ2reYAM567ARZHbXPN7QneWXaw6YCfNYEqLih1IbdtacDU9GGZzifY3HvfP39FyGP+gB9eDiVnKsklEosCKUTD9d3rN/I3EmD7jEEWsXvJlc0pNaLj2bwuZ0TAaqMi46uey/YlliiQ24q2bCcZzV7uFdwvZW2RLivcqvu5oZ+sAQtm2TubB5veAWJXlExOeh73ENW2N35SDCVXOHneV+2AFaeMwEco7DXpzYdDrclHg2lklcH0521mDsdZUJmK4GcZSiMW/UaXjl6jB2kyYqEAd/bfw6lk3NYtHAqMTGcSq6akNl4gmMMyj5oBJTWBmFnPtixOc2E/FVJqGNDm8LO2NDWM+liSsKKuqE7DwkBlao7CgNL+VZYy935PwUhWKuwSn5DoR8WAsa9s+4o3wp3cHeeVJB04g6FDcUFVoo5LARUqtT51FckQK2wZoz4EjMa32JGY/tNI25ymoZEVGwjto9jb1FlFucBfgnJGvFr2HcN+76QicbixEv5lXw9CVBfaDLReBJq9DQ/pn/OgeYD4McBIQhDtanYiNM5/HxVJuq17Uz4i12R5ssZK7urL0I2wB/Z6GvsuwgB12ej1ttMyn3lfqoQCcgYsZ/kAngQAeQVFziPG8JCS9MO8aLLI+VK7RmFy/jCnf8KGITwuEV41DTi4teoAQTQ5FvGmNzVEfH+coUNi06DFRkj1qrqKJWPQOIsUdkir1dwz33KNGJPqHyp9BPAb1mYDdRsYCV3dT7+H+7cME1mTc1m8d4mEJfsBlwG4veZhOf5Wvuvuz/BLb+cWXKvsgyIMPwZBLjejOafdtWk+9Qaftt+wYU7AcTFPC78sggXCMgYzTdw4LL3GHexVWTbsYCFV4ZSCRwKUbHJgjiX9WixgtIZeUWoKxr7QqkulN16PJxOLtbytlqbfI5b2XPRhhv67myk6VrlXyAAQPuVyohC9KaqmJp8hNtaWy9uX/9v0W4QQBU73J5IclnL+Q1xOk+AxKV4VZRFwF+Yoa/+CumVhiOte7lx7qLu/ESefK3uRd1HW9NXq2U7zYzGPocI4gcG7lJ/4knIJ1XF3CGGFgmnkgdU2dySO8SSEGeYRvP1oo5BNWEKpRP3gE3i/wYIMC1rRGIaEN7N9sLOn70RFwmK8wqRnb+d5w3uz+hcCwTti1BhC7UlnwKCXbIZ3spLadAiKbnQJWNTCV+fqCT/wcImFD6jw7fleBR34nKeVko4Ac7XuPs7Xx6A778eHlAqj6hS1CHAgqnEb3g8yLtCI4a7jPhlLtwBhNLJbdygrv+K1LW7BhHliwRDNtCp+NUK36/Eb3TivwSW5e9fAo4h/ksgEsBdQzSutuKDac+NckiKh7rl6y9R7tWHJX+RAH4O90jGw4uhqwur+hBodepcSRBQfC8QCagU7MOkHyHgw9SaZ3MtIz1AYo0QMxI+nBiP4mKdNMtfXT39xYuy1e/womb4QIRt7sKpK9+T/5sbFxDBnwBOaWjZ8/nVbx+R+jWNDiDRA+G21lYhxLBCPDlKqLrxp7cDXNdurvMuzcYmNenxU7EB/upfAqC9AaAFWrC9dWsonZgRTifGhFLJ6cF08nE/AYfDRtVN1ZHrOo7rfF1DW8JjkiPXrt8/lazjOLPqU8ntI4OgzNWFg470gA96W59r/f8HAAD//yVy54gAAAAGSURBVAMA9c9HvZfBSnU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877052039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MetricNewUsers</a:t>
            </a:r>
            <a:endParaRPr lang="en-US" sz="700"/>
          </a:p>
        </p:txBody>
      </p:sp>
      <p:pic>
        <p:nvPicPr>
          <p:cNvPr id="1063888520" name="Image 3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414270491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MetricPagesSession</a:t>
            </a:r>
            <a:endParaRPr lang="en-US" sz="700"/>
          </a:p>
        </p:txBody>
      </p:sp>
      <p:pic>
        <p:nvPicPr>
          <p:cNvPr id="1436207209" name="Image 32" descr="data:image/png;base64,iVBORw0KGgoAAAANSUhEUgAAAEAAAABACAYAAACqaXHeAAAPuElEQVR4Aexbe7RcVXn/vj1zedQCuTOXBpLMmQRieRSttpbGZRetBqhADHcGYn20BlhACmFBq0msNstXWq0JPlhiVkOxJn+orBUzcxMSsoIiSKu2WoQUkZeEzNxwfc2Ze1EwJJk5n7/vzJy5c+bsM4/kgn/oufs7+9vfa3/724+z9zlzDf2WX78LwCsxAJ6ftyzlZkYvrji55dVsbrXr5Na7zuge18lNVDKjT09mRrcBX+9mc6tURmWnnMuGXwnfXrYR8PPM0jmVbG4l4L6aqf+MjNnDzJuFeD0atprYXEzMp7MxCz1j8j6NeANDRmXrdNzPXCf/tWpm9IYX5i87DfyXJc14ACrZ0ZvcbP5/jEk+x8S3A95CTAlqv5jbSw28k8achN6FYszGQ1L/MWx+p4KANoRn7j4jARBalnAzuWvcbL7EZD5HRH8OsCcRO12p3XhEixgBxTR5tuLk3gMrM+L7MRtxnfyVbrb+AzL8BbTBARx1QqP60OX5zLyl6uQerczL5/pQ6Cpy1AGQectOrDi5MQzTrUx0dtdaAqa2kCEdlDtyZvC6j4JpDeZzOUEF9UF9mWYMhh1VANw5l2eqpvZdZr683+pE5FfCcqiXvDC/hBgc7CUX8NWHaqL2HXdufl5AGyQfOACYg2+kpHmYmM/rXZE8TiSfFvEuNFJfxcTH99JhohPg1D8iCBdB9zMYNE/00iHiP5akPDSVWfoGGvBCXf1rVLP5d5HQg2h8uofW/xLV35QuFc8FvC9dHnpATPKfeui02ML0wXQ5cT903ztSKpyjthCQ/2sJWBAm/oO6SX7L99HCjyP1HQDMNV15v4TGJ+OMwcmnxfNy6VJhUbq0/duBXDVTWw58kAXScZ3a30LHT2prpFz4MyG5QuvwifbbcRgxX6o6oy1du9g0ta8AYH4twly7c1rNhskX0WvnjIyPjUW4htdGaD5B9iL7f4Al8T93EkdKxYLWganxxU5ee1nY/Ge/06FnACrzlsylhNyDCoYA0SRSQ8/clC4Vr2HaWu8UmHTyfwfaAkAkGY8+DN2PRhggMNOrsW1+N9BQ0jq0LoyEmzEdI/U1hYdqJnkPOq7nwtg1ADLnbb/HiaGvYdgPNw2HM5FJI7wYPfP5MKNRwnBkePihRqnzLo8Mjxe3Q7dAIj/s5GrZE/6I2lC8EzAlPmeE3oLR8ItOnpaZ6FR03B6ZffGrtBwHXQNQHRraSsRYhChyoed+OVSnRcPjhQcjzCZhMpt7F3pyYbMYysST6Z5n+VCI2SyobjWTf3uzGMm07qEj9fPVlwhTCcznusf//lcUDaAzjw0AtrXXQvhSQDQJ1RMeLzn5ueJTUWaDoj2nPdgodd7lkfa1Il0a2xY3CigmOIHFkyd2PJmoy9K46YAgvk0X8EC+M7cGQOhPh+CQtVfUAObftRp9xeNAew6V9+79wEBcQ9GLlWxOT4uBZCQfPjD2ADGtiDCaBGZeJzivNIuhzBoAN+tcT8yZkGRQELltZLywOSjG5nENInkkPT6109XDk5O/y1UAnipNbUfQrWsBC62LrafJSJcKX8Co29gsdmZO1ald00nUciQAQpdgtxb72NqfKhffq4rtMOXkz3Dn5d5acXI3V7L5z7tO/psI4LntMgGuc991hv+F9PDE9DekANynEX84kAvljVFwP0bC7RXUoXVpnSEZFNKl6i2YCgeARhPzWn9kd3AiAahmTliJFTT6AgLjnuqypZrNX11x8p+EI2NuNvdDN5uXOtMzlODdGGq3QfdGNOqCjnqaRdmrcx9y72gSWpnS0uXCVzEKftAitiFM/FdMvBJyt2ldWqfW7Tq5xyrZfLECn6rZ1HK4uRk22jRbqONmM5FpEgmAR3yTbwDjqZEDQSJmooTRHroT6Br2D0L2J0Sryg4Evf8RJQlJJMDTNP6oyvQNGB1MNMpMa4joTja01vdVffYBNySMDKynvBIyoRQKgOuMbjKGFhCsEaySnwNBCmkdVaHR+6rKlkNRQOs2ClS3b2BI+oAbEvnAZ1ec0TF9Rwmun1oBwHC6lthc71Nn+IYOeInIu7Ffs0aiPdWvbi85ZnN5jY/8QyDXCgCG+3sC4ozmIo8y1Ren2w5HvezrI5a9+gXwyboe9NLvyWduHcymA0D8q56KXQSw+DwNh3cBNrDQ35u692apH56XLhdfO0jjgypS49v/C7qvURtqiz25gTy5FfZ3+XUFgkeTM1cCtVYAkkfks7pQBAxbLiITQnQ/Cd3BJGu47l06VJOz8Axm7M3/EA4vAaxJlQubdHMycmDnczY7g9DUhtpKjRf/PT1eXA37S/y6SgUeOlI7m4kvU1/UJ/UNPv64q30IHV/zdgcyrQB4CcE8BRcpYHbmzDyHib6fLhdWpErFDakDY7u7bYc79We6rNvgVGnbPeqL+oSRtxc+nh5bT7NtR4w5Esi0AiDMpxGjeUgBMyZ/n+vk7ojh/cbIvk9MrcWNbJe2DeCxzA7Y4QAE1F4583V+hR1y2JCsrWRzT4DnudggxUGHWqsYJ+/TnZxXgW2to6XQRCpObgs677pmsWeGl7OWAFg2J10tIQh+xU0hNHoZgruOic+CM9wkz1zGuGAbhtdpXYFhN5v7CjgDPcEMYbQ3DZhmTjB8WoCHcqHYhUwrVgcwtWCHF4f0XtYCL9Y6tW4ijmyrKbhExgO0PcdTJDoCCBtFslwQ/jjhBGdhNUn8DpwPvooCYoj7K5O4UWd84+H391jkE1Z3mFrfKtFz5F/Yi//URzpuhuUk78X6BWqwg9VezEF/4Hfy7QYGwZt15eJ01Nf0oRfe7LGZZZMR4Z8EdBMgeIRYAyBMs0+t7PilGsSztvWqO9ALckyHP8FIeRLOPUl4GAf0GcthE7afgp8/atQVY1no2+or//TeF7E/sE9rEksADNsDQOzPFzWY8hIXwolvxlQNMp+FebAvXS6aNDYqMwqwicbvR4dY3zKhcvSPfEN9VF+1DLAGAIGJBsATzxoA9KYfABgjPrD1YLqevARB+IaW7cCXVDO5+IXJrtST6r9eZ744VlBoT5onL1Mfp2XYGgDjTXd2awrgBGYNADPhiwy15LQCvMpejMDsmq4ojImh88OUYy/hBcgb46yI0I50ufBW3v8AdrMNKX1K4Hn/+kYpfE949egIGB4vP4lpZjkQ8clTc/N/GTZBlC4Xl2AkPNBJ98uCsPnIzN2MUM1mDT7fh7NB5Ct1NXPFRUx8UlRHfnHSxI6nA/p0z9JDR6DQOiQEAppLgqwrLhNVlR8FD1+Fo9R2ivZQZc4VZyso3s6LwR+z0Zl40kbHU93qM2R3MZGH3E+tAGgJPbpD807wSK7spGlZhF+jeScwGauz1Lym8Bkbz/F9PCSPKyiOz1iLmuyYTKw2McxfG6OwzEbHsfrudnooAPzCS2OY2+iQdhEiZj690vFzFH3DykyvJss1XDvysIXcItVM4lYUsoAgZSlJn6Uu13Ct9n0bm4UXqi/tPNcZfTsxpdppPi5Urx/0dvp48xYKQLq6W7+zfavJC2cJ+QQi05J/3snYIy8yzhN3W9aSaXNM/LrpUhMTeoPEfLxQCd+mbVvOZKay81s/1vB9ZP4kWS5helD3NO2sVoMCIraP1o8LjINI1Rm9NpCrEZ8X4KGcqZ/XWFMhHRQwlCts+boMVnuy2xZp+YLzwQ1EPJ8sF5MX+YgbCUBqfAwfE2WvRZ+E+WPifzghrDHUqpTaLqwLj7YVrShW7rsw1Qhrjg+4EaCPr0324NZJ/kgr8r9mC39M8Qjg3WS6hG+QHYxIAJTPxJEfJzTps6vOCZsUJ7YvgGjJYz4/5vb8vKULmehMsIWp8Qcd4HTGVGZU6WDZk3j2AHDTl2oyuRkmo3NfzYms0qwTrAFIlQr6cvO7ncJ+mXk5FplbgJ8HiKQEG+sIeDGbP93FmyQsgI8T85UAbimjBSgvqzM/4Tr5Tfoz2xavDUlSzT4FiM5zs7lVaqNNfBoV+e/0+Ni904RpzBoAZbN4qzS3gphPE9NcG28Wu4+30yfnj85yndz6l4gmCC9RAMl2fghnThLT9cYkn1Odzh9MnyLHx40uh7zGwhey1ywkSGJflcUGIIXX0uzR7U0b4Yyx2Q1T/BLm9FPc3I7qjxcrmfwHPTH7iXm1LzDIDTp1Pm5fxcl/QG2pKuMsgvXjGcUjYOw+YXp9ZlZ57KGIfJNgmrk1wweKW0h/FmflRol4JvvDv5LNrXQT9X1s6F8hdQrgKBPPYqaPu6b2TDUzitXdN2OfBuLzwjcM/VSpGD+SId01AEzkJejQKKI+AdlW0hWrVQghMtvN5vcx8e1MZD2JhcRJ9HH4fJgWLTE2YmLMxoqT+xETj0QlLBTsRxJ0eCkTeRZui9Q1ACo1q7xrEgubHnxaP3NlUY4FmP8C1AWArkmEDgLW423TgoQcWkAiG1A+2FUJTATiTGJ6E9BoQksDYsOWuUR9D2hxec8AqOJwadvDxpOrFfeB22rzCX3eRGqYUnecyHQmTnDvH94/NqVO4mS5BqyFCMR/AGp9WguLtXVKQuSd6fK2uAUzpNdXAFQjhQ0Smv1uhqdaHhTg35cTXMPns8KKV5UKkc9Xp47vmEAgrh+qEzY1cteg9kk7Reiw+jg8Xtzer37fAVCDqVLhy1jpuy4qKhcCkRLVvBXpUuLqWaW7nw3xLAX91JYqJZdzzbuRPa9sEYklJer1m9XHWAELY6AAqL4w9zVEMQ8Jw5nQMzjpmU2uU5/CIvZ118ltdjP5dbqq4xh82WQmv7SKFV5pymvI1KckaTaKMfiMjZBj+FAfl2cMBkAfgm0iAwfASK8AqMOCdqMWHZbINAE9kRkfT7CTJENr0biNQrTTM7RdsMIrDUrLVYaZTlSdBjDIikHaj6ridkDnnGDnxFMHDgDVDu+GHy9GTILYoKnD3EBn9A6biIw/qlp1hSvAiXJPmNK7NHAAUhM7y4bq78T41ncHWsOzTLIG5RWd+wVlzjzwAQyJ68jzVgX1IR7fA1yEl7WhbXg/dQ8cADWaKm+/O10qniJH+Jx0qXBGqlTckC6P3ZE2k2f6wRCKeVeo2kcJIi40V6XKBxeizjtxuPnUSLk4FziPlAvnA74O/sDpqAIQ1DIysS307yyMc4AGA07O0R7BcN2AkbEXOSZwoNVnju6F7iOws17EuzBVTs5BYz/FtLu1IevTUlexYwpAnGV1UnsEz/U16VLxdccdTs7GkP1rEblKRwjyf0NQtqCBu30Q2eLTSFYjv0plsR84Fbqvh533j5TH7mPaejiuvmOhvywB6HTopJ9s/TmG7L0j5eIWHSHIP4DgXIUGXupDuXiVTysVb0W+RWWxH9Ah32lqxsuvSABm3Os2g8eK/hoAAP//qsP6DQAAAAZJREFUAwBNF2/bNREiTw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2025758492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MetricPopular</a:t>
            </a:r>
            <a:endParaRPr lang="en-US" sz="700"/>
          </a:p>
        </p:txBody>
      </p:sp>
      <p:pic>
        <p:nvPicPr>
          <p:cNvPr id="1976792758" name="Image 33" descr="data:image/png;base64,iVBORw0KGgoAAAANSUhEUgAAAEAAAABACAYAAACqaXHeAAAOJ0lEQVR4AexbaZAbxRV+b0ZrMGDj1SzXejVyittFhSsEV6UChMsYbGclY6AgYOPiDAQSzhCo/IBAEghQDo4pCIedFEcwltbGF8QXDgTiggp3YpxKkNbYgKXRYg4fK83L19JKK2l6tNJau3+SqXnT3e+9fv36m9c9PT2SQf/jx/8BGI4A+LxjejAd6jwzZUdmOOHIzWk7ci9oXjocWZYnOzIP5XuRv0npKN0e+5zW4fBtyCJga2hqeyocuQa0KmvkPiPDeJGZ5wnxvcR8M2gGEU/KE/MMlG9G/j6lo3RzNOKztB39sxPqvPrLcdMPpCE6mg5AKtx5bTocfd0wAh8z8RzQqcRkUqMHcwD1ThfDmLtTcltg87UUAG3UzED6TQFAaLqZDkVmpcPRBJPxEBGdCGr2OQFgzsEw+U/KjlwiRE3xfbeNpO3ouelw7j0y+HH02AYN8cnjMEzmO3bk3VRHNLK7jdUFwLb2qYfjDt+QDk2bWGxQOqaPTNmRLoTpAiY6osgftpR5PJsUUz4oXwbb7oAAIKwv6w0E3scdvp8MWZGyo4s+32/iIY6RXY878f16GxaRr0loJWgek9zNrvtDFpmSJ5UnuYdE5gvJahHaXq9d5YNjZl9Lj4121FunXK8mAD125/Fw6lHc5dIkxkxTs3vt9QF4R5Ub0uflH0TygIh7upVMjrGSsTNAlwYT8TuC3V0PB5PxJXlS+UT8disZn9mWiJ9mJc0xAOEM1H0QY/2fetvlXD5aAvJmT2jqt8q59eRrAuAyYwZHlz2WuAUOggv3cNWcfyPKfcdKxMeDbmxLdq1ierNXo6dlMS3Y1ZaMrUTdG9oSsSOVLbT3hla5j8nE++eMwKtOOHphH6uupCYAkqN3/awwM4JDSftBgJMbxXUjViI2wUos+quSNoOULQByAobHNNVGDZsj4M1Tjt35gxo6FaKaAFib4isQhs9W1CgrMDPEihRTnkToHtnW3dWlSkNBbYl4TLWBRp+sZV/YeKLe4VATANUIb/viVkxc/uGL/hO5HwQTgasQujlVZyhJtWEl4rMQCdfBL7/2WrJGYFk9E2NNAKR9yl4yepSKgpa+eNf3jY3xTji7SGj6CL1C87kYEg8ZQqcSyTadddyX/ciUF+WAM/fWyYu8mgA4LS0LiPhIUqFOMAnYyffgs4YbhNbu2LqW3ty3MTd8oXWLeXx6j32eKZdV530BUM9/KJ8NKpzoP9UNwikBGqZj9ObFG8ycTPUbDrh3U7BYusTPHS0AQserkP+5p1IfCCLq+e6R9jH4rLQdXCg0fCC0bupai3tzZZ8DnoSZ78LwLK1lyhWM8kIxnw7bVxBzqFiuTGW2ZWSOQ9itruT3lxiLpVogKHCwtJ6VtqPP5gkvUorXb6HxnJWIPY5H4FyfmrZjZ2fpZB4AhCbtQcR3kPaQj7Byu4E/WrvD4sw5iIRVWjUw8yCEg/OR9Zxpu/UXpF6emM4nRcjneR7NxhhWwrkeQ2GTthbzHfnIrhJ6AHBCe16DSNduQLArP4PMVTbyILiBKTUjgejCdEfkLKVfTsx8QXlZ5XU8xW+EmNZm4c/tPnXsdDjkGSYeAMSgK7QGRN7D+r1iRuVNC7ZbucBkNPqytg6YYvChSCpO6HsA1vEqKtVZwPvEH2Frg06dhWsD8FU4ehATH66rTC5hy8oryYPQmz0bobfOIxVyYc8zV4CHYVapreNVatRXYiwMTJdv0WozH5XqmDy2XFYRATtd0b7eYqxvKSyLy6v253nzC18Hs72TsFhaWuKKZFG+3EoufL/EayDjtE7fVz2K8xScNLqBqoT1wWL4vFlXh80R2Ifsl1QAgNvlGa9K1SB+XqW1SIGA8JvMOfdscuXGlmzuKKs7/kStOn6yzNjOY9xR2Q8g/32eRo18N9U+rdFNl8WoqzlFDwAeIQa08Q6Oa9Up4i6pYvkWg5u6lqPjD6gFiq9SDUFmbORo1+TVmBTby9RsbnFjZeUBswaz1mcRntjX17wN1el8Jt0+7TA0ule+UHYRoe3B7u41Zawhyzod077pmrSGmFu9jfCR1ePXq9PPaU0kXkJpF6jiZKa9vxgbOaTILAFgGjnPzKyUUOFtbmAzQ9UZLInhrtZ3HhZFMtamJVuQq+tUPouIdj8jZ3CpryUAhPuZlS2IdjKp1NGXPu+YeogivVTDZbY0XMzrInjzuxQzfH4NotXRMlnru8tyQFF9QADY1RspGtClGGOcCkfnZs3ARkUqr3g63QF5uI2Iwotbu+OLBtStUgBg2ogRLQAkpbAotwPItUbKdarzWN/fjcavLvJVPo3vfw2DgM6T0GXYRH2qaKvBVBsBBvVHu1E0CCe1AECuNQK+9syM6xzDJD+tFjLzJfgw+nTdIPR1Hk+UQT1KC+3L5kJaecXE7h0CRAzfaLePwHYegYkMeOpM8QUKBAxq7wZGeetN6TzaF8ri6j2ZTOo7ShEgJJ/28SoSo2y8VAh8CqM+jX+GFaD2LbBQhS9AWO9TyJdfyxBgvmL37nzBrt/ELsKfFDSISgDg/msBEKZSuBQrDZQGk/FZ6OSffPUwHiBHIKDTogiazLgQMb4S4d3+MWrCgaHoM6xFA4DBegCIGwYAXXGDSfMiRMJzvv2AEoYKFYjyh+o83jgfzheac9ECAGC8ALjiagFAJxoGQPmutq+DycxFyC8DDXgOQefRJmsBMNz+m10aAob0M1GzdCIy8UWmf6iUBHVk1AZFMGFGoFoTBMw/1zb5zqsRhi7JsWjbc5puzhsBrd3JDZh8v/ZoE4/uGRs92cuvj4NI2BVkZxo88u4XKBNCP8EXn9+pbDPJCU07g4lHeW3KtlGbF28s8ksRoNbOqLC8KChPxSR1F8tZvvkvx00/MBOKnpTp6DylSD3ZMRMCvbl7KJd7HUOqMPnl3Bxl3fmSyzmZsVO/V9TVpgdNudjpiMxxQhHPVpqvIyx+Pi9lIqzvCjVLAKgiQlH7Du2SnKvktUiwmZqyIyvV73lcg152TWNNOWVHmCvINCcQxlSeTMOkgDGDA+Z8NxBYXa5bkTd4jdvS8gcx+Rpsrz2zNRTZKsET69kgma7zl115oZxfAQB/uaMLdwjPpXIVgr98UGqAn6M49sirmfk0auahHpHKHqtLgQyD29L7tL8h407Zs8DxXtN253nEFPRIBDG4vXJvowIAy1muvrO96qmoGKb8EshU6Ct2P8kx/fkm5ris931mmfnQtNu6RAeCEBnE/Os+1YpEmNbtl1pcsQo1KjRQYBHtxwUmPhzf3S+Dit/Z4ycYCj5AOE0HQjocwUsYj9O1yeR6JlsPAHgcYetb3tYZEOY71VjXySjHvr8j0OrXw2QmDElfTcaQc9xgl/R9lVZfs1n4Tm0FbI5Yia6F1TIPAEqBibUfF8A/wLH3fETpVJP1cex1RM938bh7BGG4BhPqy36ETq0TcTdAvjVPyOd5JJ46sAddSVe3VyozTSx+lXYCgXmkG/tKWeQmlVSTFoBgIrYUDq2vVs6XmWdgkrk+n6+64B3gFSsZu6otETu1LRE/xY+sZPzktmTXEZDvnyfk8zxNHbwUnWwlM1jRyYqq5sqK6oNs7ztErJ350ZdXrO4utUdI1YcWAKXE4moRUzIi44GecOTUQn7or4UVZQDfLPxBYDYOx3ghRIzHIZPkxx5mH8MXgGD3or+wS3P69CoTJiMn9HxD+320ewfTgl3BRG0QiBmNCHAAIVc45cExya43C3nv1RcApdraHVNfW/VLWObWrGGuz4SiJynd4aAiCJg3Vvu2lwcBQKg1hMgrwUS8RiQTnpm+loiYyDVpZ6eI6LfFAAK+Jq1OhaIzaZgOBYKlPs2T+6Fvk3BciLe3ZDIRZF1fPQhqRgDkNCa5NGOyob4A71RlDzFBTE+m7chsPI5MGuJDiAxHWucy8WG4Mb6tIRBG7goGZ/sq9AkGBEDptSYW/t1w5VKV9yXm6xw7+1YmFMFk5as1aAE6zmk7ei72FN8jYvgCCFSM6mY9Khzs8/uEgrRwrQsApRrs7noGBi/CI0W/0aiU8PnZNbgrZUfXp+2I9jujUmuUnI7OSbD3Bvpb+NVa0QAcIsFFjfciryrFC5Tn9wnlKnUDoCoFE7Gn4cRJAMF/YQJFZjqBmF9K2ZF/wfHZ6VDnmRgeIyCq61S66qf5jh39bToc/beYxjJmPk5bGf1XfHHxOV5lykkIUxT7T5jQbQgA6JOViL9m9LL6FTlCUXH8CU4fDCCuI8N4MW3negDISgAyLx2K3uWEOq92wtFzMqHoVAd5xVOygk6uR/00Hzf3R7D+DVDtk/mdlh2943FjGv59QsMAKE9at8QSwZ1fTUC+5lYX5KWTmUYy1u4AZAaePXeIYczFuF7iGrRIkFc8JVM6DN1SxYEzy4I5c8K+W5dsxGpyMjf4+4RBAaB84k9f+gpDYjKJez6G4EbFG04Skg9J5DzlA29aUPqDRaO/Txg0AKqzGH5iJbues5IOws+9UvzWC0q5WSSkfgZ3uZUIjMcdV3/XQSAN3vhuAVBslmltFkA8ahmZg5nkFhJyirKmpZJ/I7wpmNx+iJWIPYYFUa4ZtpsCQNER/mjtjmAifh+cbMewOAMheh+RvI208buEcELdt2DnXhH39GAy0I6O38+0XL8gKzrRYNpUAIptKyfb1F9ekvFbrET8mBG7AgeQ604UkZkqQpD+CqDg+6EsRyeXq3yeR3Iz0plKtyVH+6HusbBzK16dV+GOe37uUmxvd9IhAaDaoVGfLNiq3sfbkvH5KkKQ3obxOxMdPDtP6s9SyfhtyP8GsvlKd/TH8Zprjeo2BlseFgAG61w99XZX578AAAD//zZroUEAAAAGSURBVAMAugHwzEMBwIE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185538479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MetricQualityTrend</a:t>
            </a:r>
            <a:endParaRPr lang="en-US" sz="700"/>
          </a:p>
        </p:txBody>
      </p:sp>
      <p:pic>
        <p:nvPicPr>
          <p:cNvPr id="924292873" name="Image 34" descr="data:image/png;base64,iVBORw0KGgoAAAANSUhEUgAAAEAAAABACAYAAACqaXHeAAALR0lEQVR4Aexaa5AcVRU+p2d3wyuQnV5JSHZ6QANEsVAIGlCLSpmQEPJgZ1KxEJVsKpjCUBiQBMRafqGWlQSNEdAUlGy0Amjcmc2DRPJACwsIMchLiVSKx/RuHpDpmUUIuslMH8/p7MzOdN+ezMzOJrtKV5++957XPfe73ffR3Rr8nx8fA3AyboD3m+cFrVDLtKQRmZ8KR5ZZocgKy4i0W+HIFockb0SWi0x0LNbtMWY2nozYBu0OOByaMzZpRG9LhiN/ymjZ90DTnkLEdgJcDhouBcT5ADjDIckjLhOZ6IhuFhreY9udqVB08YfnzxsDg3TUHADLaFmSNKK7Na1uPyKsRsDJgBCASg/EOgT8KmnwYC9lD1rh6K5kOHJrpW5OpF8TAAgm11lGyyLLiHYBaqsQ4QsnqrgK+SQG5AHLiJhWOLqQYF7loCoq1RS8slkEgKlw9EbLCO4F1NZwTzfDYB+IIa7iEcvI7k2FIjdIDFyu+qwaABo97cyUEd3GAaxDhPFVR1ClIdd5IWn4uBMDx1KlG6gKgJ7w7Aus087awz0+tdyKieAIEOxgakegH6FtL0ai2Q5JnnkiY9pBRB+V61dikFjSY1rOL9umQLFiAHjauipLdS8iwIQCP+oswT/AppUBoCm6mWjUzdg1TAuCiXhbsKvzl0EzvtkhyTNPZEysY44SG3Z6PxC9zmnJU2KxG/BvEltJRYWwIgCSoWgr99AzgFh6jiZ4lrL2JG7MZ/Wu+LJRifjTCC8eU9SvZImu2OiJ2FLdjF8ivrjeZ5XKOabERPCMjEk5Vjlp2QDwyHszavAoN77O1zH3OALO1M3YV5q6O3f76lUoEF/iEwFmAdfha85Tp4xJViiywFfHJSgLAGtc9Equ+Fcu2+IiwaqgGbs0mOjYUiyoXSmYiD0pdfBj8fOSXjVcY4Wv/1JJnT7hCQFInxcNQ4C2APosZogy3DPf4B66g1MbyjhkZZc0or9JhiOHHOK88Mow5TDA1s347WTDAgYi42NTD6RtLmdgLAnA4aY5I7P1sB3k+VLVRGQBwtXcM4+pxH68Xsr8DBG+hYCjHeK88Pz0Vfymrli71M0gpFVy4JizI/Apma6V8j5mSQC0MwIdHOiFfbquhHoCRJP0RPx5l6CMouwB3GoqnlunuCx119naJADqKZYcLzG4F6VGnNVxvHT86r76AiCbEEbxGrdBX/kYZHDGqK7ON/vKlSbnKAxUPIVaMeuc7o59APZM5qpnGYTpVjh6M8uVpxIAgon1tgb3Ki2YyYuY+fr+2C7ODolTT2x4jhdXpUb+e6VNqmCVAKSM8K0IoN6CEq3gRczjKmenkhdMxNfxTLXKJwYjHQp/WyXzAEAwYwQAtamUCeiNoBm/WyUbCrygGbuTQXhLFYuN1Ka6CzwApI3Tl/Czr6ucIGEb3xmkkg0FHsfG7bSVnYeI58md7Y7TAwAh3OJWcspEr+lm7A9Ofghfjj+e9IoyRKRFbn4RAO83z5Ft7QVuJSkT4PckHQ6EWbpHHSd+Otk8a1yhrAiAYwHt2kJhQf7tJjO2o6A8pLPB7s6tPBZ0q4JErU6mzLyoCAB+xtUAEGzIWwyTDCGpY8biTs4D4IyQiMqFDwE8OUzanQ9Ty5IyZiKYxu3JtzufSYeMi9m6ganolLczPPg9XcQcBoXG7vqdPG33ukNFhDM/GBeRsc4R5QHg+WO0w3Fd2OAVmV5c7CFfRFh/FAhfUwWa1TC/yMsDoKGmBIAdHGQarqcy9sLOzgNANuVRKWwt2nigsCz5D/lLTW4/zxsNqpTEh4oq9SP6yTC/U/B5n8B3rid2qZcHyHxn9wOAmGeKUo5sBI8T2bvzo+Hs53N6pypFeafg/z5BeQdooHgEeDelBAAIFE4q37sPPkCqmOiAql6eCfJt1foVkGeH/tL/RI5A/coM+1/v5QHgKeNdUBwaUh6tfjFt7c8PlZw3JsL+W70wSiI8lCvnAeD+VwJACB4ARmDdHUTwWz/Qcs5PRioxSCwSk7s+fqyVAztv9xUAaKgGgAcZt+Oz3ll/iPcGNzUl4mP0RAxPJUkMEovE5I6Ty0oAkPrbmr8DbLKVACDBuexoWJ6qu1caohF57wCtABVR6ie6rD8/fHI8okvnXq6KOGBnvQA0dplvyLrfY4Cop5tbJnv4Q5yRMiJTeI0w0hsm/WvkgY37cnxBycnLB0k2UI7utoYtjlINL9JDybFzJwhJvoauHVeEvjFvQQDbUeJLHgDO85qHNknqJg7wa27eQMo9oTlX8Ffct7Ce9gpJ3vn+OBCnXtuolwWAgEVtLAKgIQub+VMTtxeKDkR5oXj97CLmAAoZLbCSzcNMuTMMdeD3ShsqPaxwy1wE8M4ABNnskYw/AGfvj1sA+BwoDhu1FYwM+1UIK2Qh4Oc9JgRX1OLHJ45RI8Afe/wzgzdBf/lEcuMHnM2fRXeAcBHhIUndhIAXW6HofDe/yrLnWx4Hl+Q9fLZKf3kzHvwWcqwX5RkFGZ7SPW3zABBMxB4jgH8W2OWzDM598ktcnlFlhmebJzymBO0wwIP4ow4h/FDpxnmtH1/vlnkAEIWATd+X1EMIzSkj+KCHXyFDN9NtYNNCHnV/5xDnHV6FftzqlnHaI9z7yoUboqZskxKAxq74Bh4M1b+4ICxKhVq+4668kjLCnzN6V/zXuhm7wSHOC68SH27dpBH5LiJ+082XMu8V9gR9/lxRAuAYAf1AUhURar9IGdEvq2SngicLNe75n0rdKuJG3q7iC49lknipyezcyXfBw14JcxACPE5s7Am1fApO8SEx2AGMA/bv8aHgQBse4I+mvn+Y+QIgPoJmejGnu5i8J0Iwi/iCFY5c5RWeHI7UzTH8FQBHgeog2t3YFVuiEuV4JQGQ57KhNzCHR23Pe0HHAaLOg1jF/+Y5tgO8JEPRVqkbEJX/LHLMB+szmZlYsOxVVVkSADEYeWj94QBqszjv8wsK1vHjsM4KR1dyekJ/7GdAp9TB489q1MD3n0V+SdIbyNJ1Zx/YlDxRZWUF3JjoeIls8Hxadjm/k9f0L6VD0Tkufs2KyXAkyo1/lef620o5RaKbGvd3vlxKJycrCwBRlt/SGIQFPDCqXzSKEsCltgYbLCPyQtKIlv0j9XFT/6vVHLmWp7k9CNgBCJf4ahJlJEbd7Py9r45LUDYAYicgcABXMwjqf/NESQjxi4iwnUHYZxmRVUkGg2BivYjKId4TNFihudO5t1dbRvRNCOBWRJxY0pYoLbE5MZZULBZWBICY6on48wHMTGQQXpdyKUKE8YC4hNPtlmH0cGM4jT5qhaL3pXgxxY/MzDQ/MinOC88yIu1JI7LDMrI9oNEfnVsd4ZOl6nBkRH/XjtLlEptTruBSMQDie1Ri09v2R1n5f3iHlMshRDwDEKYytYIGbaRpD/GAttnmR4Y4LzxAnM96UxDh9HJ89ulsCfYeubLxUOc7feWKkqoAkBpkW8kLjGlo2zfylFPtD5Piqioign1o09d58zYL3912pConbFQ1AGwLCEDyUxJvZCYgwS0MxAHhDyoRdPPjt0g3U58JdsWfkBgGUt+AAMhVjLy54bthjW7+h59XWgYEqZysZimRzOlLg+a/x+tm/GGpsxa+awJALhCErb08EK3kIMcS2VO5p1aw7FWmyk/imxzoZb4uJ/YVNOvG6YnY/VJH5c78LWoKQK4aCVI2U9xTd3HQn+Pl9Llg29OJqBWB7uL0JwzOWn6CtjpEtFZ4fbJW0W04WjdaT8Qv468+d4svflt0NOe/lumgAOAOUJbTelfntiYzvjaYiK/g9B4Gp5UbeJ1DZrxVeH2ytaIrNm4/g1E+KQAMRuA5nwNN/wsAAP//16/G2AAAAAZJREFUAwDh37O9JEwNd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311957587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MetricReach</a:t>
            </a:r>
            <a:endParaRPr lang="en-US" sz="700"/>
          </a:p>
        </p:txBody>
      </p:sp>
      <p:pic>
        <p:nvPicPr>
          <p:cNvPr id="768284185" name="Image 35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949853972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MetricResponse</a:t>
            </a:r>
            <a:endParaRPr lang="en-US" sz="700"/>
          </a:p>
        </p:txBody>
      </p:sp>
      <p:pic>
        <p:nvPicPr>
          <p:cNvPr id="1948429491" name="Image 36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25962112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MetricRetention</a:t>
            </a:r>
            <a:endParaRPr lang="en-US" sz="700"/>
          </a:p>
        </p:txBody>
      </p:sp>
      <p:pic>
        <p:nvPicPr>
          <p:cNvPr id="1913989873" name="Image 37" descr="data:image/png;base64,iVBORw0KGgoAAAANSUhEUgAAAEAAAABACAYAAACqaXHeAAAKT0lEQVR4Aexaf4wU1R3/fGf34AREbndRynGzVqtSCm1JU9Nf/qqGRMTc7eK1xkJorNU/DLaWVk2FtonQVpNqbE3aIrZW0qQW2T1AYgsRKY2aJrZQECgpanfvQNru7B0QkON25tvv22OXvZk3u7PcwlW5ybx53/f5ft/3+53ve/PmvTdj4Dw/RgNwnncAjPaA0R7QoAgwYFjx9s/l44kVlpnYZpnJt3Jm4phKltBFrC35iNWa/IzIUlCzuWnzWqX+D3JmostqS9zfe2nHpKB1g8g15BGw4h3zrXhiLxB6lUHfBdE1IFxGRONUUjQUZmApwnjdiif35No6OoI4SKGmp0H4vuhph0GP245xUIL5tGW2zwhSv5bMsAJwpDURtczknwDjBQJdWctYiU/AdDKMdC6eeEXpKOHuvLe145MA3YyKgwgXgOguUGh3zkxs4EvmjK9g102ecQDybYmZAyFsB+Hauq2eqkCg65WO3NT5009BQzIOG1VbmYjmWc0T/nx0SufkIRXrKJxRAA5Pm38FG3gVRG112NKLig5qcv7SF7/1w26B8EDhr27MXSZgdv+Ywuu9UzoudfOClOsOQJ95S0sh5GwCaCIadtDEAsJ/sCI3D9E58eD6fcR4EAy7minpCZfbY+g1ntZ5QTU5Ha/uANgY+zhAvtFmxn5J94XANzYNDExWSdEKA/COJO1JagyZ0PwTNzOSTT3WTGhjYBkYPW5+qSxB+FA+ZH+7VA6aG0EFldzgyMuLFK1NjJVRIz8rlk39bFImvWXiwQ05lRStsMjAwEwwr9LWLYJ0pwyKnsF0fCb1biyTWi7BMOHgdma8VxR3XQR/4OgliYtdcNViXQEAGUvkuSedRjF+XzSbuof+tfWEjq8wOrjheDSb/jrY+aYqexLBGAjRt+BziGGOdqeeN5ivZvB/3GJEmNDfjO+58WrlwAFgdIakG3bqlIkzW1UL63g6LJrtelLqbNHxBOtUtiT3PSPd6TeJeZlWgOmrWtwHDByAfJtzE4Eu9OrhIxeA7vDi1RF27IXSa455pAiRw/HCdR7cBUSyTc8y87suWDooxltT233fTm75wAFggz/trqzKchNd6hlVdD1pcvf6g0S8XlfHYWhtVcoS1pwkYGMlVqKpKTyrRNfKAwfAYGgHF3HirVpGfPkOaesy6W259TDobTdWLLPT+AAwcayo3HUxQL6vNpdouci4PiwLmzsBniOvNsl4MJUkGNESWS03CBkdn0HamaVO1tCBWozpqA6XwaxVh1fDLLNlOQx6RtLVkC4EGb4r5Rn611ylTJF2MAnagw9rYQ0YPADgQ5r60oAkCxYdxx8jotu9XCpDQnkGtzKzgpBx6SMVxTJJIFmZlotViToCQLt0muTRqDsA0mumeHVJu58CZXTfeYr0zUSaAOqA7mB7jw7WYYEDEHZC2vc2ga6y2pJf1in3w6TOWA+PaBCSu4+ePL55sOB/7Y3PV8tkzwJK1QjxmN0qD5ICB+CinjV5ifp2nVLpir8Rh2brePViDHqD/r3JOz9wKZI43e+CBovMm5Svg4Xa18ABUKrkVfhLlbsTgcY6cLbKBkfSzXOX8/HkHW6ssiwdQWujJKPeIGLnKRBuKmHlnOEQY0m5HICoKwAt2dAqBv6h10sTJRBrZZdmdW9r4hOMTzWV5BTdK7s7spX1vNT/bQn35MxvRjKpX3twAfLT2mflzcRDeTOyQ+zcK5Dm5NVqmqxh+EJ1BUBmX3YY+IrchP+Ch2iBE6YdeTP+ntzwTiue2KNoJ2xsB9GXfD0RhmFjAQGOkOVTbnqetPg+DoV2MtGPQPhYmVlBMLgfNi2tgAKRdQVAaZyUSf1NVmOdkIdQlX0TIQSiWQB9FCQ0ah8tB9J/r5Qq7jyB1hHIs0SulBP6pMG4LXog5btfIDLas+4AKC2RbPpFA7QIjKo7NUp2OMkOyfqDYKDKIe1w3LB5jvKpipgvq6py31rCaMmmVoPsa6Un9Epx8JRnQ8oopkGkrqsVT3JlEnWnxwtZdRX1ClhWysiHyPhCS09adqbLaF3EGQdAWYlm1r025mT4KnLwlDhXkK4OEA0mNPgo6RX1qtUJvELmJle0ZNZuH46lYQVAGb7w0Jr/RrpTi5np96p8ThLjd5FMemmQ930tf4YdgJIBaSDtYqnEb2RORAON0tewAMiD/3KjnKqthxtmq2EBkM3ONTI+LZP38T4ZD4SsfRt1SciDr3SL4mXKVl11qwg3LADKhtq6jmXS08VBI5pJUUNTNm0o3THZHle2GpUaGoBGOXUu9dQMgNphzZnJxfJ+3qimtZaZtIQe8r5uWFnpNhO7Rd9GZVP9G1BPMPJm8vNSd5XUfS4XTyRZtvJr1fcNgPpCk4sn02gKZYnwU1E0F4PT2gjO1iFb4jKPmCHq5yqbFBrTIwF/oa+t43LBqp7qi5AsIv4oQl+TugsJtDYft9+WoDxQ7acKbQByZuLHA2HaR4B+xwXn8CDMtw1jv2y6PFLNav9YWiI37v5XwGTCozbTIctMar9GDQkAT711nBVPbiSiB6sZGxGegaU5M9GlfNTZl5mhdpWoZEn2K0B4wjITj6lyZSoHQF4vlA83rROmdHW5/h+e0jDtVlPTi9pnm6HdshtyG0TfkSA8K/davu8yIS3/sETJu8syRMPIFwi4wYoXnvR4cuzEKpkqPOfB3QDRIhkXfl6CiwHImR03iuKqz5h0sRXsOImwTVc29P1eMV9QutlGUmz9sOSgLifQvX3xxBcredH8S0di2fQio+CovclnpJV9N22koe/Ot7Vfo+oXAwAYv1AFbWLepRxTi49Yd1fXRT1r/6mVawCodMd6Ummx9bDM+mbIjHKXn1qbIV+Yccr/01ItB7p2SAPdxccKF8t+xcrTnKGUY4RWqq06w4onPksE7QcG6VIvy6zu48qxodXPfimWSe9VtqUlX9FaI5ppmR03aHkCTs6tPxrNpu6Bw9r/DQiYnjfbEgaY7hZ5zSmfvYkWahjnFGKnsIAZ2m1yglF1jxFyRLvTT4CxTUjNSbfJVho6NRzpfVg8PpMK9IlKV79R2OTiZ3R8Q6+Pk25cX+blOpxBcw3p/u7JA+T565cBpfaIqtN6FrBIJvUraZGCRzVRrM9MXubBXUA0m94svcjzX5G6d88gouoS46wNdEp/vUmeV5YZnfZfAtsO9i+B6ND+S6ANgHQNrXC9jjdSXhplv04fhexAf4lKr35HV18bAHkP9+uERxYjTxdW/jCMZpXXSgTSzgu0Aail7IPEHw3AB6k1z+ReRnuALmpMlNPhI4nJKK71ybCD+epbX3tTjvodXssZOZCw2Wuc+wr9hTe8uAbR1GfghEG2M1emfruZ1a9pvJeYH4p1d3VpVIwoJIujlPJNPsDsFV+Pic/bDIfa1aIniGND6qt/CcA7wuBbjEhP10vRbGpmLJsaF82kZ0Sy6UeDKBwJGeWb8lF8nSA+X9fSnfJZ5Oi9K9fPpJtFz+xJmfSW0UFQH6vzBx3tAe/3th6u//8DAAD//wbZZJIAAAAGSURBVAMAE3ELvffZh4IAAAAASUVORK5CYII=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641617594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MetricReturning</a:t>
            </a:r>
            <a:endParaRPr lang="en-US" sz="700"/>
          </a:p>
        </p:txBody>
      </p:sp>
      <p:pic>
        <p:nvPicPr>
          <p:cNvPr id="1261595041" name="Image 38" descr="data:image/png;base64,iVBORw0KGgoAAAANSUhEUgAAAEAAAABACAYAAACqaXHeAAAFY0lEQVR4AeybzW8bVRDAZ96mEqAK4qx7oMQx3IADUA4gaElSCYqERBs7tEHixj9Q8dEDOYMESPTAnd4QgVBvEsGBSkBSTiBoiyo+JD7XdspHvPGFj9LEO8xzYuTUs95Ndtda033a8b43772Zeb8dZ7MfVnCNlxTANZ4AkGZAmgEBCPyZL97sjBReZfnAyRd+cvJF+k9GCuSMcFvv87rO0t4fYb2WL55z8kceDBBy4CG+XwFe9COXib4CxBMshwDwVtgsRMQ1BOANsPnBdb3Xeoi8sOV9QGppNT/5WFTGuwKo5YrTvLAzLBnJYWvNHX3xrH/DDeIAAb1fzxUPbyjCfXoCcPKFBxDpxa7m41xoV8cALtLpKDJBBEB7H78BAGf4yHPWQTILciaQOx8WggjAMXYd41WPsCR724RQy01M7DRQEQCn/n7RINEZdBujpl1CLQA0JY4DmNX9UQmsQw4IfhR9MQRUyuIz0RNiv49SBECIB6R5ivClocr8J1JfnDpzuVQl98ooA/+5i5+ZnWSCCIC/+LdLjjKV0llJ3wtdtvresrqC45wJy6I/BKOZCbmiV1aCVEQA0sAk6DK/lGy1BvsZQtUzHoQ3t5MJfQVAL3oTwgE+A/+q2x2CnAmo3nU8MgGuKn0HQMevIQy4blcIwJkQBEJfAtAQBitzP/hDoLf8IIQEgJyJOpytwmeR8Vq+sBiF8OltxskVniYYH9jqBaANwsrVfc02IgJ2h6CaA3f8QShNZeUeBByLQjiVp0DhG85IRvy3XEOANRwFopoUCyAiKGCIk4+CUEICECzGpGKYT3mZzl46/S2AO8YQ6l5jQLmvSH2hACAaf0hG49AR0k3d7Jrl+a/R7QYB75bmhwLQcNcu8DnZlQxHrUPC8342h6rzF1UDDvqNa+8PBWBPZeESp90Jvj7/p91oDHXboPXngtjNLFtfBhnXGhMKgDZiVqyTZmMgQw33ftVwD0YttIZ3DNml2wYrC59rf1FLaAA6IKzO/p2tzn2Wqc4tRi36DxwCf9G0oxgkEgAxxNUzkymAnqFOqKM0AxJ6YHoWViQZQMNHr68NT9xXH54Y74VoX9pnEEp+Y0ID4Cu1Z1eNxl9oqE9dQ33cC9G+tE/2/YzfAv36QwFYyR3eCwpf83MSW7/Ck80YQjgIBcBQu+4J4TuSqQYp8SInqPFQAIgau4M6imscKQwVQygAcS2ql3ZDAkD5lhjACl8hLkUrIN/24nteYYCFBEB8ndLpHokWs7Y1HqUw6qVOT1ojx6B7gkhIAEFcJHtMCiDZxyf+6NIMiJ9xsj2kGZDs4xN/dGkGxM+4tx626y3NgO0S+7+NTzNAOqJE8L2krw8XxiR9knT1W4riw1Fe03dSnGIGIJD4JNZVML2aO/KQZCgJunquOOoaMC3FgkhfSHoRAAGKAADxECnjrLP5GwAAfBvkcrQ1Jqo9u/F6E/Sdlg9XwRIgPMxjOza+bj/XoWSFCOC6y+un+LG3/MoJT+q7jag2sA6npLhFALt/X/iN7+Y8KU3oR52BMHXjsuVIsYsA9MBsee5DvrPzgq57CueVZ1/kHeRh0TeI5wdt6yOPyeAJQE8YKlsvq3XiW9/0jW53CN+N2vjZzNYe2tqMpiWsc8O3hzeiizp20y51fW7RFYCOXL9yYtrWnfw34RjL6wB0QeubwkHxxipuEekPrhMgNrXcjnJjm20+9CsTCAjQ5osAzusY+es7aZatu3Ts4FN8AbTms8FZluMMY59pb/xeoLkvW2iWua33tq6ztPdHWW/30fTJftvsZ+3SvWbZOp61rVIrbr99YAB+hvq1PwXQr0cuqrj7PgPCgvgXAAD//3T8X1wAAAAGSURBVAMAX+6krn11fjIAAAAASUVORK5CYII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126966767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MetricSaves</a:t>
            </a:r>
            <a:endParaRPr lang="en-US" sz="700"/>
          </a:p>
        </p:txBody>
      </p:sp>
      <p:pic>
        <p:nvPicPr>
          <p:cNvPr id="792357284" name="Image 39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1158841881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MetricSession</a:t>
            </a:r>
            <a:endParaRPr lang="en-US" sz="700"/>
          </a:p>
        </p:txBody>
      </p:sp>
      <p:pic>
        <p:nvPicPr>
          <p:cNvPr id="1296521549" name="Image 40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369543995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MetricShares</a:t>
            </a:r>
            <a:endParaRPr lang="en-US" sz="700"/>
          </a:p>
        </p:txBody>
      </p:sp>
      <p:pic>
        <p:nvPicPr>
          <p:cNvPr id="2100736892" name="Image 41" descr="data:image/png;base64,iVBORw0KGgoAAAANSUhEUgAAAEAAAABACAYAAACqaXHeAAAL50lEQVR4Aexaa5AcVRU+p2d3eW7I9iyvZKcHlJeCIKQ0oBZFCQRCQtiZVCwEJYlgCoMYEAJihV+IZRGgIvKQgpLwA1AxM0sSEoEQqFg8BXmpSKUQpnezvKZnFjFAkp0+fmfYmZ3puTM7szu7WUu7+va995xzzzn3u7fvq9ui//Hr/wBMRAf4sGuB7UW6Z6Wd2MJMNLbci8RWek5stReNbcgHTTuxG5SnMh5kB5w5HRPh27j1gA8i86alnfil6WjsiUEr9z5Z1iPMvFqIbyCLryTmhUQ8Ox80zbxceSqjsjlqex9lH89E4kv/fciCg2icrqYD4Dndy9JO/HnLatnGTLcw8SnEFKJGL+YWJv6mWHTbDsm940Xjz6ajsUsaVTOSfFMAEDqlxXO6l3hOvJfYWsVMXxnJ8Cj4MwHIrZ4Tc71o/EKhBY2DajBqGWh1k4SIM9H4eZ5jv05s3YmW7qLxvpgjMHG35+Rez0Ri56oPyI/6HjUAcuCsfTJO/FE4cB8zHTZqD0ZZEDYPF4sfyPsAX0aphkYFwED07EO9Pfd9AS1+Wr2GRWg7CW1CWM0k17PvL2WRs/NB06ApD2GTiHxcr171QX3JHtR9SN1lSgQbBgDT1kk5aXmRiY4q0WNOCv2NfLkxRHJq2E11hN3E6QiL7VRyhd3bc4ftJtfng6ZBUx4CZNypWgZKbyKRvyOueasvfhv/RX2rKWhgNgRAOhJfhBbaQsy152ihpyTnz0Rljgn3JpdPTSU3M724y2DfSFJZLRNOJa4Mu8mjVRfsPmUULhDVJ6EtOiYVSPXEdQOAkfcitugeVL6lqmK0OBPPCbuJb3T29TxfVa5BhupSnUw0l2CjanFMnTomeZHY4qoyAUZdAHjT4yfC8K8DZcuzQqtsN3GsnVqzoZzRvJydSjysNvBa/LKmVovv9KLnfK2mzBBzRACyB8ejFJINxFUWMyKDaJnz0UKXI/ZpnC+1EXaTl4lPiwHEYBVzrSTW+noGxpoAfNA5rz3XSo+Rvl8mSyIeMZ2MlrnfxB5PWmdvYrXaBghZox34nNuDH9Hp2sgfItYEwNo7tIaZDh+SDUQyEBKZGU4lnwkwJiyrtlt8ayaRDJiMMvERmT32XVPKC6arAqCbEGI+PVhgKL+LBnn21N6eN4fyuy3ar2/NViJ/DhwwzzJMZ+gADr7xNgIgNKPVt+haYwkQsYhZGN6WeBbJSXGHUw89jcVVrZH/Wq2TyVkjABknegkTmbegIiuxiHnApGx30uxU8j7MVKuq+OBkI9Hvm3gVAAjN3oNIVpiEheQN201ebeJNBprtJq4ACP80+eKzrDD1ggoAss5ey/Duh01KWHgFeoaYeJOBBt9QT9/YeMx8sPbsoJ8VAAjTxUGhfF7ktbCb+EM+PYkfn72e8orRRZYlQXoZAB92zdNt7aFBIc0L8Y81/m8InJNrzH7yF9Jdc6eX8soA2BWyzixllqTf6nQTm0ry457MdCzYT6evfLBnT2nEoN3XsxFjQZ+pDFstOmUWWWUA4B03AyD0ULHEBCSy07u/7LcP6jb4Lpi7i9r3ei09bf7I228IF25hMfvM5Y1cBCA/QlZZ+AjRwwXF4x1np8eO80O8GYPWtBJbDrf6iZL8iEkrJ0afRWgW6lOsdzGRjThHQmsbQtmtpzMY/DaXEccpk+maf6wfoicI6/hKE5Xvb6XMMKWjr/VxTNs7himfpZhpn4+mx3SsyxOKAGD+ODBPCTxQ4BWdXgLkpmczXed8SSx/s7nyMCeSDfetfwepum6mB3eS8Gsm4ZzFxUVeEQCLLSMAUFC3UciW3TqraCgjGjI43T1GLEtb3rj+wI5PLKHFo2gIo++ljV0EQHwpolLqI/vcX5qvJ413jNPR+O2DoZatGjStNFNZHdx8i7Xlq1YevfC7Hb1J86BmUjpEA2BG3zFAFht7GADmInGofD7ymYxK8swqD3wguR7Gf1BgaxofNPBZjJAsUIm08tQqW0Dcf5haksIAREIX5df5JeQGksYeYJHhFcBuyggAHDAqqeZE9pDuqdD1kyCfmS/Ax8/7Cz2h3srjUPU3QV3156XfJIuZoFhXa1iA4dtwbrSplk+4jVBbc3k+V0HwnPlH19PyY6s8PBAyH5nx8PFeEQBMGe+R4bJYimgZ2BWk9veS72PQureCUSTwudhtvlq126sc85IxVx56hNk4ronwu2Dn7yIAaH8jAMLUEACq1XaT38Or8ztNGwNX/yKFw5al4VTibmrChVfRCAAawACAxWYAyDw41vIPrevbbuh89ITf15IL8rTy2M3dEaSPIW8EgGW4rsUe4ItvBICFDhiNA1iI5Gw3ez7KbkAY8R6HylO13muJVPYAqwSVcm/l+PJ8/TmmJwftVCiGEjVBwPjzwya3PGFE18Y9AbYr7pCfqwSgo9d9A9Nu5VdZ5nC2q/uUCi11EtATdtqcmQ+PthiLCF3emUreZuSNgZhxYqcycXulCvlXe//arQW6opRP6wdJFNiYzwQeWKl1B0gNZfntJz+1B3fNxpgwvEMTGdRuj41WtYPMhmwEhYW5ms8bmMgvyBcBUAK64jqNgwHd6VtBWqN57l/3cdhNzuWcfxY+mV/ROpg7ptndPuBTPJDPZ5m4rI5lALTlaD1aCfXNyxYfWNfgQPGcs4uEMST0tAZz/M1T+te+MQY1NYt60e75TFQ5AwjlctsHqwMwZVvSI+KnyXD5bK0EMtBrYE4iEny0hPjnJpewCfrT/um1H5XyynqAMpjpdo2DgYmP9CLxhUH6ZMtj8LsQvh5h8gtTekXdKgCwU4n7hegfRgVM1+kvcSbeZKAJPuoI08+MvuSP9ZMPBnkVAKhAyJeK3ZzSiakr49hNn7Lyupvw8Jw970brGxduzJaxTkYA8ocPIuZfXJiWZCLdxb1+E/xuioq0E/sRM3/HpEyEXrCr/LliBECVYEr8qcamIGz9KuPEv27i7Q6aLtTQ8jerbVNAJS8z0ZUGnkaVodPteRxTop7LVzKZQhgn1g5Euj9Pu/lSH/wQJ4mH9/hUcrFPt9puouofZlUBUB3YzCxF/CxC5c1k55if86KxkyqZE0NR2/Dhz0Q8lUwXXuOO3sQyE6tAqwkAYzPTtiM0D3sE87kgc1jX+I3+m1cwPpY4PcI/i/D5ndbBwTlcsuw12asJgBZof/fBD0JszUW6yi8o3ILX4T4vGr8R8Yj6oGdMt9rA+HMLW1T1n0WMXztCOTlrSv+69EjG6nK4I7XmJfGp4tNyQPkV6AkvZSPxeQF607LpaCyOyr+Kuf7SWkpZ5IKObT0v15Ip8OoCQIX1tzSAsBgDo/mgUYWIjvUteghH4M+lnXjdP1J/VrT60+uKnYlp7gUmXoPB7uiqkthhqo9ht6fuk6i6AVCjCgIcOBkgmP/NUyENzF9lpscAwlbPia1KAwyhGa3KqicILWjzIvPPQGvf4jnxNynEG5l5Rs2y+HSmvuV9rClYzmwIAC0aTiWfCfHgDICgn6+VVDUw02HEvAzxY57jDKAyiOP3eJH4dRkspvDKzMnilckgrTTPia1OO7FNnpMbIEv+mO/qTJ+raqDAEPmrtVNOUN8KpHrjhgFQxVNT697yP87p/8ObNF9PYOa9iek0hEVk0QqxrNsxoK338coI0koj5oWQO5WZ9qpH55DMBnvH9hM73u15eyjfUDQqANSCbiuxwJiFU53zMOVM+A+TWN5uZV++jc3bXH7v0e3q02jCqAFQY0wkONV5IOxmj2KhiwFEv9LHNQj14fVbEnYzX7R7k79VH8Zib0wAFAwzFkzoDXeG3U/xvspyEsoUeE2LRXROv9J2Pzks7CbvUpvN0N0UAAqOMG3cgYHoRjg5TcQ/DS21ErxXERq/BZ2c5GU8bxDost2W6eFU4ia10biy6iWaCkDBjDqpmym01FVw+jgspw8g3z9DRBYxyVWIfwFw8P1QNuIt2qhppQ3xFqls286WA8Op5PGdbuJq1aXH6wX9zYzHBYCgg7qcDvf2PNrpJu+1U8mViK8BOItQwbPywU0uUtoQ716V1TJBPeORnxAAxsPxgs6xxv8BAAD//ylfEukAAAAGSURBVAMAT0WMvSGidFg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561697495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MetricSuccess</a:t>
            </a:r>
            <a:endParaRPr lang="en-US" sz="700"/>
          </a:p>
        </p:txBody>
      </p:sp>
      <p:pic>
        <p:nvPicPr>
          <p:cNvPr id="431994423" name="Image 42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043522095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MetricThroughput</a:t>
            </a:r>
            <a:endParaRPr lang="en-US" sz="700"/>
          </a:p>
        </p:txBody>
      </p:sp>
      <p:pic>
        <p:nvPicPr>
          <p:cNvPr id="116402845" name="Image 43" descr="data:image/png;base64,iVBORw0KGgoAAAANSUhEUgAAAEAAAABACAYAAACqaXHeAAAKqklEQVR4Aexaf4wU1R3/fmf3AAGR2z2Uctys1YqUQlvS1PSXv6ohETF3u3gtsRAatfqHwdbSqqnQNhHaalKNrUlbREslTaTI7gESW4hIadQ0sYWCQElRu3sHYruzd0BAjtuZbz9v73bZm3mzO3u3SCo3mTfv+/287/t+v/N9b96892YMusCPkQBc4B2ARnrASA+oUwSEyLBirV/KxeIrLTO+0zITb2fN+EmVLNAFrCXxqNWc+AJkOajZ7NR5zaj/46wZ77Ba4g90X942MWjdIHJ1eQSsWNt8KxY/QBR6TYh/QMzXEtMVzDxWJUWTwgxaRmF6w4ol9mdb2tqCOMihhmeI6UfQ00oGP2E7xhEE8xnLbJ0RpH41mWEF4HhzPGqZiT8TGS8y8bRqxorlTDSdDSOVjcVfVTqKuDvvbm77LBHfQmUHM11EzHcTh/ZlzfhmuWzOuLLimskhByDXEp/ZF6JdxHRdzVYHKjDxDUpHdsr86QPQoEzCRsVWZuZ51pjxfzkxuX3SoIo1MEMKwLGp868Sg14j5pYabOlFoYMbnL/2xG77uFsg3Jf/mxtz80w0u3dU/o3uyW2Xu8uC8DUHoMe8tTEfcrYS8QSq28ET8hT+oxW5ZZDOCUc2HWShh0jIrmQKPeFKexS/LlPbL6okpyurOQA2jX6CiH2jLUKHkO4PkdzU0Nc3SSVFK4yI3kXSnqzGkPFjfu4ujGSSj49hahGi5STU5S4v8gjCx3Ih+3tFPmhuBBVUcv0jryxWtDYJrYoauVlNmeQvJ6ZT2ycc2ZxVSdEKi/T1zSSR1dq6BZDvxKDoGUzHpZPvNaWTKxAMkxxaIEIfFMRdF+APnrgsfqkLrsjWFABiYymee9ZphPH7o5nkvfzvHad15QrjI5tPRTOpb5E431G8JzEZfSH+LvkcMCzRzuQ6Q+QaIfmPW4yZxveOoR+68Up84AAItYfQDdt1yuDMDtXCujIdFs10PIU623VlwNqVLeS+Z6Qz9RaLLNcKCH9Ti/uAgQOQa3FuZuKLvXrk+EXEd3jxyog49iL0mpMeKabIsVj+eg/uAiKZhjUi8p4LRgelcdaUVt+3k1s+cADEkM+7KyseN9GhnlFF15ImdW46wiybdHUcIa2tclmm9WeYaEs5VqS5ITyrSFfLAwfAENIOLnDi7WpGfMsd1tYV1tty6xHid9xYgRen/gEQlqaCctfFIPZ9tblES6zQDWEsbO4kkjl4tSGT/lSUEIoWyUq5wZTWlQuxdmapkzV0oBYTPqHDMZg16/BKmGU2riCDn0W6htCFCMN3ubyQ/jVXLlOgHZpI2kOOaWENGDwAJEc19dGAjAWLrsQfY+YF3lIuQaA8g1upsIzAuPSJMrZEMjFWpiW2IlFDAHivThMejZoDgF4z2asL7T4AYnTfM0D6ZpBmIm4j3SH2fh2swwIHIOyEtO9tJr7aakl8XafcD0Od0Z4y5n4Idx89c2pbP+N/7Y7NV8tkzwJK1QjJqH0qD5ICB+CSrvU5RH2XTim64u/g0GxdWa2YEL/J72/1zg9cihCnB1xQPyuyVfnaz1S/Bg6AUoVX4W9U7k5MPNohZwc2OBLuMjefiyXucGPlPDqC1kZRRr1BYOdpYrq5iJVyIYeFlpb4AERNAWjMhFYL0T/1enkCArEBuzRru5vjnxH6XENRTtHd2N3BVtY61P99EffkIm9F0snfenAAuamts3Jm/OGcGdkNO/cB0pyyVk2TNQW+UE0BwOzLDhN9Azfhv+BhXuiEeXfOjH2AG95jxeL7Fe2EjV3E/DVfT1Bg2LSQiRyQpRM3PQ8tflBCoT3C/FNi+lSpsIwQkl6yeVkZFIisKQBK48R08u9YjbUTHkLF+yamEDHPIuJPEoOm6kfj4dQ/yqUKO0/EG5nYs0QulwN9xhC6PXo46btfABntWXMAlJZIJvWSQbyYhCru1CjZ4SQ7hPUHk0EVDrTDKcOWOcqnCmK+RRWV+9ZCQWMmuZbYvg49oRts/4lnAzwVUj9S09WKJaQ8Qd3Z8QKrroJegCWlQrkQG19p7EphZ7qE1kQMOQDKSjS98fVRZ8JXs0NPw7k8ujoRc3+iOh9FvVCvWp1JVmJuclVjesOu4VgaVgCU4YuPrv9vpDO5RIT/oPgPJQm9EEmnlgV531fzZ9gBKBpAA2kXS8XyeubM3FcvfXULAB78V+rlVHU9UjdbdQsANjvXY3xajvfxQYwHIKvfRk0SePCVbihermzVVLeCcN0CoGyoreumdGo6HDSi6STXNWVShtLdhO1xZateqa4BqJdTH6aeqgFQO6xZM7EE7+ctalprmQkL9KD3dd14pduM74O+Lcqm+jeglmDkzMSXUXc16j6fjcUTgq38avV9A6C+0GRjiRQ1hDLM9Asomkv909oInasDW+KYR8yA+rnKJodGdSHgL/a0tF0JrOKpvghhEfEnCN2FuouYeEMuZr+DoDxY6acKbQCyZvxnfWE+yET6HReqwyEY0jCiIcMLBISfSqb5tmEcwqbLo34iCu8dzUtx4+5/BUxheswWPmqZCe3XqEEBkCm3jbViiS3M/JBSes5S4a4ZjU2FhCuCQJUPg5ZlzXiH8lEniJmhdpWoZGFpNDE9aZnxxxVfnkoBQBtwLtywEYXo6rie65PLDBRoeFAG6Ug0TKvV0PCS9tkW0m7ZDdLD/H0EYQ0sle67RKDlH0GUvLssgzTUiyncsUsZMHjmAj0spG60YvmnPAUnT6/GVOF5D+4GmBdjXPhVES4EIGu23QTFFZ8xdLGV4jjxsM3Thvt+R6A9HzSwu/x+2OFpYlMCtn5SdFCXM/F9PbH4V8vLormXjzdlUouNvKP2Jp9FLH03bWD/nlxL67WqfiEARMavFaNNInvVTavFR1NnR8clXRv+pZWrAURLveARF1qjdDd1JVOw9QiGyBmYUe71yA0AthC+MNOA/wMgssbDHbvRQHfLyfyl2K9YBUh7OkZoldqqM6xY/IvMpP3AAEdfwazu08oxrZYhgtFM9zJy5C44uK6QQBewMn1N6dQBZRst+WoZfJZknmmZbTeeBQZTk7KbTkQzyXthR/u/ARNNz5ktcYOE7xlctcjhszfzoiJXz5xpRz7amXoODi4oJNAK09kQJ78QLw3tNjmTUXGPkXDAzpMktBOk5uTbsZVG7ZoS9D5aMi6dDPSJSle/Xtikwmd0+rZenyTcuJ6XFTpciOca6P7uyQPh+evFgFJ9RNVpPQdYJJ18Di2S96hmbuoxE1d4cBcQzaS2oRd5/itS9+4ZRFRdFhr2QKf01CvheRXM6LT/Eth2sH8JoEP7L4E2AOgaWuF63dBQ9KBRDunqccgO9JcoevW7uvraALD6yKCTPq8Ye7qwckfIGKPyaomJtfMCbQCqKfsolY8E4KPUmkO5l5EeoIuaMGd1+PnEMIprfTLsYL761tfelKN+h9eWnD+QaZvXuPTke/NvenENoqkvRKcNtp25mPrtE1G/pskBFnm4qbOjQ6PivEJYHCWVb9g6OgBfT8LnnYbDrWrRE8SxQfULr3nZHSa51Yh0dbwczSRnNmWSY6Pp1IxIJvVYEIXnQ0b5pnyEr+Ph8/WNnUmfRY7eu1L9dGoM9MyemE5tHxkE9bG6cNCRHvD/3tbD9f9/AAAA///OXF30AAAABklEQVQDAK7VML36AgtBAAAAAElFTkSuQmCC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749658686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MetricTopContributors</a:t>
            </a:r>
            <a:endParaRPr lang="en-US" sz="700"/>
          </a:p>
        </p:txBody>
      </p:sp>
      <p:pic>
        <p:nvPicPr>
          <p:cNvPr id="1939122212" name="Image 44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1224737616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MetricTraffic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12915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330089627" name="Google Shape;86;p1"/>
          <p:cNvSpPr txBox="1"/>
          <p:nvPr/>
        </p:nvSpPr>
        <p:spPr bwMode="auto">
          <a:xfrm flipH="0" flipV="0">
            <a:off x="8829434" y="3119935"/>
            <a:ext cx="3835903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512858914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211347" name="Google Shape;335;p44"/>
          <p:cNvSpPr txBox="1"/>
          <p:nvPr/>
        </p:nvSpPr>
        <p:spPr bwMode="auto">
          <a:xfrm flipH="0" flipV="0">
            <a:off x="261936" y="348761"/>
            <a:ext cx="12046312" cy="161338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2" tIns="45698" rIns="91422" bIns="45698" numCol="1" spcCol="0" rtlCol="0" fromWordArt="0" anchor="ctr" anchorCtr="0" forceAA="0" upright="0" compatLnSpc="0">
            <a:normAutofit fontScale="55000" lnSpcReduction="9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10000" b="1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AI UX is fundamentally broken</a:t>
            </a:r>
            <a:endParaRPr sz="720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endParaRPr sz="720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98187025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1381698307" name=""/>
          <p:cNvSpPr txBox="1"/>
          <p:nvPr/>
        </p:nvSpPr>
        <p:spPr bwMode="auto">
          <a:xfrm rot="0" flipH="0" flipV="0">
            <a:off x="414335" y="2533468"/>
            <a:ext cx="12826347" cy="2469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71993" indent="-371993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2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Users are gifting THE MOST VALUABLE signal data for AI Training</a:t>
            </a: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3" indent="-371993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2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Users forced to split their digital brain -&gt; their future Personal AI</a:t>
            </a: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  <a:p>
            <a:pPr marL="371993" indent="-371993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3" indent="-371993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  <a:p>
            <a:pPr marL="371993" indent="-371993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3" indent="-371993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326351" name="Google Shape;335;p44"/>
          <p:cNvSpPr txBox="1"/>
          <p:nvPr/>
        </p:nvSpPr>
        <p:spPr bwMode="auto">
          <a:xfrm flipH="0" flipV="0">
            <a:off x="261936" y="348761"/>
            <a:ext cx="12046312" cy="161338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2" tIns="45698" rIns="91422" bIns="45698" numCol="1" spcCol="0" rtlCol="0" fromWordArt="0" anchor="ctr" anchorCtr="0" forceAA="0" upright="0" compatLnSpc="0">
            <a:normAutofit fontScale="70000" lnSpcReduction="6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10000" b="1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AI @Peak Innefficiency</a:t>
            </a:r>
            <a:endParaRPr sz="720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r>
              <a:rPr sz="7200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Value Creation </a:t>
            </a:r>
            <a:r>
              <a:rPr sz="7200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| Allocation</a:t>
            </a:r>
            <a:endParaRPr sz="720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315783947" name=""/>
          <p:cNvSpPr txBox="1"/>
          <p:nvPr/>
        </p:nvSpPr>
        <p:spPr bwMode="auto">
          <a:xfrm rot="0" flipH="0" flipV="0">
            <a:off x="414335" y="2533468"/>
            <a:ext cx="12825988" cy="2469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2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Users are gifting THE MOST VALUABLE signal data for AI Training</a:t>
            </a: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2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Users forced to split their digital brain -&gt; their future Personal AI</a:t>
            </a: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779527479" name=""/>
          <p:cNvSpPr txBox="1"/>
          <p:nvPr/>
        </p:nvSpPr>
        <p:spPr bwMode="auto">
          <a:xfrm rot="0" flipH="0" flipV="0">
            <a:off x="147636" y="4442279"/>
            <a:ext cx="9296843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Conversations limited to 1:1 / Human:AI 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233628778" name=""/>
          <p:cNvSpPr txBox="1"/>
          <p:nvPr/>
        </p:nvSpPr>
        <p:spPr bwMode="auto">
          <a:xfrm rot="0" flipH="0" flipV="0">
            <a:off x="261936" y="5872172"/>
            <a:ext cx="8555333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“Your Personalized AI” Lives in Silos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727365115" name=""/>
          <p:cNvSpPr txBox="1"/>
          <p:nvPr/>
        </p:nvSpPr>
        <p:spPr bwMode="auto">
          <a:xfrm rot="0" flipH="0" flipV="0">
            <a:off x="10385840" y="6146492"/>
            <a:ext cx="171593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5772447" name="Google Shape;335;p44"/>
          <p:cNvSpPr txBox="1"/>
          <p:nvPr/>
        </p:nvSpPr>
        <p:spPr bwMode="auto">
          <a:xfrm flipH="0" flipV="0">
            <a:off x="261936" y="348762"/>
            <a:ext cx="12046312" cy="65872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latin typeface="Montserrat ExtraBold"/>
                <a:ea typeface="Montserrat ExtraBold"/>
                <a:cs typeface="Montserrat ExtraBold"/>
              </a:rPr>
              <a:t>AI with </a:t>
            </a: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 </a:t>
            </a:r>
            <a:endParaRPr sz="7200">
              <a:solidFill>
                <a:srgbClr val="ED1F52"/>
              </a:solidFill>
              <a:latin typeface="Montserrat ExtraBold"/>
              <a:cs typeface="Montserrat ExtraBold"/>
            </a:endParaRPr>
          </a:p>
        </p:txBody>
      </p:sp>
      <p:sp>
        <p:nvSpPr>
          <p:cNvPr id="284882158" name=""/>
          <p:cNvSpPr txBox="1"/>
          <p:nvPr/>
        </p:nvSpPr>
        <p:spPr bwMode="auto">
          <a:xfrm rot="0" flipH="0" flipV="0">
            <a:off x="1946433" y="1718129"/>
            <a:ext cx="76973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own your data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200416125" name=""/>
          <p:cNvSpPr txBox="1"/>
          <p:nvPr/>
        </p:nvSpPr>
        <p:spPr bwMode="auto">
          <a:xfrm rot="0" flipH="0" flipV="0">
            <a:off x="1946433" y="2930979"/>
            <a:ext cx="933932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can post, share, follow - discover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07097860" name=""/>
          <p:cNvSpPr txBox="1"/>
          <p:nvPr/>
        </p:nvSpPr>
        <p:spPr bwMode="auto">
          <a:xfrm rot="0" flipH="0" flipV="0">
            <a:off x="1946433" y="4143828"/>
            <a:ext cx="85934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Your Personal AI evolves with you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893063269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1106489400" name=""/>
          <p:cNvSpPr txBox="1"/>
          <p:nvPr/>
        </p:nvSpPr>
        <p:spPr bwMode="auto">
          <a:xfrm rot="0" flipH="0" flipV="0">
            <a:off x="1908333" y="5356677"/>
            <a:ext cx="8621572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earn when sharing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421250" name=""/>
          <p:cNvSpPr txBox="1"/>
          <p:nvPr/>
        </p:nvSpPr>
        <p:spPr bwMode="auto">
          <a:xfrm rot="0" flipH="0" flipV="0">
            <a:off x="270180" y="304799"/>
            <a:ext cx="11522398" cy="6675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400"/>
              <a:t>VIVIM v0:</a:t>
            </a:r>
            <a:endParaRPr sz="2400"/>
          </a:p>
          <a:p>
            <a:pPr marL="349965" indent="-349965" algn="l">
              <a:buFont typeface="Arial"/>
              <a:buChar char="•"/>
              <a:defRPr/>
            </a:pPr>
            <a:endParaRPr sz="2400"/>
          </a:p>
          <a:p>
            <a:pPr marL="349965" indent="-349965" algn="l">
              <a:buFont typeface="Arial"/>
              <a:buChar char="•"/>
              <a:defRPr/>
            </a:pPr>
            <a:r>
              <a:rPr sz="2400"/>
              <a:t>Import and Sync all your Existing AI Chats from ANY provider to a database  YOU OWN,</a:t>
            </a:r>
            <a:endParaRPr sz="2400"/>
          </a:p>
          <a:p>
            <a:pPr algn="l">
              <a:defRPr/>
            </a:pPr>
            <a:endParaRPr sz="2400"/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Fork, Splice, branch, merge, and recombine any conversation / Atomic Chat Unit (ACU) 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Post, Share, Follow, Discover, Collaborate with your friends and colleagues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BYOK - full multi-model support to evolve your conversations with any provider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Intelligent Dynamic Living Context (All Your AIs memory in One)- your second brain with brains, knows what context to use when and why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Earn</a:t>
            </a: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VIVIM tokens for any data you share to the network (VIVIM AI training tokens)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endParaRPr sz="2400"/>
          </a:p>
        </p:txBody>
      </p:sp>
      <p:sp>
        <p:nvSpPr>
          <p:cNvPr id="1853030461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642811" name="Google Shape;335;p44"/>
          <p:cNvSpPr txBox="1"/>
          <p:nvPr/>
        </p:nvSpPr>
        <p:spPr bwMode="auto">
          <a:xfrm flipH="0" flipV="0">
            <a:off x="261936" y="348762"/>
            <a:ext cx="12046312" cy="65872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 </a:t>
            </a:r>
            <a:r>
              <a:rPr sz="7200">
                <a:solidFill>
                  <a:srgbClr val="03A883"/>
                </a:solidFill>
                <a:latin typeface="Montserrat ExtraBold"/>
                <a:ea typeface="Montserrat ExtraBold"/>
                <a:cs typeface="Montserrat ExtraBold"/>
              </a:rPr>
              <a:t>Enterprise</a:t>
            </a:r>
            <a:endParaRPr sz="7200">
              <a:solidFill>
                <a:srgbClr val="ED1F52"/>
              </a:solidFill>
              <a:latin typeface="Montserrat ExtraBold"/>
              <a:cs typeface="Montserrat ExtraBold"/>
            </a:endParaRPr>
          </a:p>
        </p:txBody>
      </p:sp>
      <p:sp>
        <p:nvSpPr>
          <p:cNvPr id="665554573" name=""/>
          <p:cNvSpPr txBox="1"/>
          <p:nvPr/>
        </p:nvSpPr>
        <p:spPr bwMode="auto">
          <a:xfrm rot="0" flipH="0" flipV="0">
            <a:off x="1946433" y="1718129"/>
            <a:ext cx="771575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Team collaboration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385597312" name=""/>
          <p:cNvSpPr txBox="1"/>
          <p:nvPr/>
        </p:nvSpPr>
        <p:spPr bwMode="auto">
          <a:xfrm rot="0" flipH="0" flipV="0">
            <a:off x="1946433" y="3508830"/>
            <a:ext cx="934508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AI Training data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744396080" name=""/>
          <p:cNvSpPr txBox="1"/>
          <p:nvPr/>
        </p:nvSpPr>
        <p:spPr bwMode="auto">
          <a:xfrm rot="0" flipH="0" flipV="0">
            <a:off x="1946433" y="5299528"/>
            <a:ext cx="858953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VIVIM AI Models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412847129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Fido Template">
  <a:themeElements>
    <a:clrScheme name="Pitch Template">
      <a:dk1>
        <a:srgbClr val="222222"/>
      </a:dk1>
      <a:lt1>
        <a:srgbClr val="FFFFFF"/>
      </a:lt1>
      <a:dk2>
        <a:srgbClr val="FF502F"/>
      </a:dk2>
      <a:lt2>
        <a:srgbClr val="FFFFFF"/>
      </a:lt2>
      <a:accent1>
        <a:srgbClr val="000000"/>
      </a:accent1>
      <a:accent2>
        <a:srgbClr val="CCCCCC"/>
      </a:accent2>
      <a:accent3>
        <a:srgbClr val="EAEBF2"/>
      </a:accent3>
      <a:accent4>
        <a:srgbClr val="666666"/>
      </a:accent4>
      <a:accent5>
        <a:srgbClr val="434343"/>
      </a:accent5>
      <a:accent6>
        <a:srgbClr val="F0F0F7"/>
      </a:accent6>
      <a:hlink>
        <a:srgbClr val="000000"/>
      </a:hlink>
      <a:folHlink>
        <a:srgbClr val="090533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36</Slides>
  <Notes>36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4</cp:revision>
  <dcterms:modified xsi:type="dcterms:W3CDTF">2026-02-20T23:18:57Z</dcterms:modified>
</cp:coreProperties>
</file>